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6" r:id="rId4"/>
    <p:sldId id="260" r:id="rId5"/>
    <p:sldId id="264" r:id="rId6"/>
    <p:sldId id="267" r:id="rId7"/>
    <p:sldId id="269" r:id="rId8"/>
    <p:sldId id="261"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5" autoAdjust="0"/>
    <p:restoredTop sz="88679" autoAdjust="0"/>
  </p:normalViewPr>
  <p:slideViewPr>
    <p:cSldViewPr snapToGrid="0">
      <p:cViewPr>
        <p:scale>
          <a:sx n="75" d="100"/>
          <a:sy n="75" d="100"/>
        </p:scale>
        <p:origin x="54" y="6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5D4DA-861F-4AE0-A546-CED6C2DD0FBF}"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867CE7EA-9E71-4F40-91A4-748C920A3661}">
      <dgm:prSet phldrT="[Text]" custT="1"/>
      <dgm:spPr/>
      <dgm:t>
        <a:bodyPr/>
        <a:lstStyle/>
        <a:p>
          <a:r>
            <a:rPr lang="en-US" sz="2800" dirty="0" smtClean="0"/>
            <a:t>Detection</a:t>
          </a:r>
          <a:endParaRPr lang="en-US" sz="2800" dirty="0"/>
        </a:p>
      </dgm:t>
    </dgm:pt>
    <dgm:pt modelId="{3E27AA82-8B7B-4B6D-A103-61F4132F4676}" type="parTrans" cxnId="{9770A00E-20DF-4786-BD9F-34634906B0EC}">
      <dgm:prSet/>
      <dgm:spPr/>
      <dgm:t>
        <a:bodyPr/>
        <a:lstStyle/>
        <a:p>
          <a:endParaRPr lang="en-US"/>
        </a:p>
      </dgm:t>
    </dgm:pt>
    <dgm:pt modelId="{15FD762E-FA87-420D-BF36-AC39C95F313A}" type="sibTrans" cxnId="{9770A00E-20DF-4786-BD9F-34634906B0EC}">
      <dgm:prSet/>
      <dgm:spPr/>
      <dgm:t>
        <a:bodyPr/>
        <a:lstStyle/>
        <a:p>
          <a:endParaRPr lang="en-US"/>
        </a:p>
      </dgm:t>
    </dgm:pt>
    <dgm:pt modelId="{45497AF9-2FC9-453F-8599-F31EBA52916E}">
      <dgm:prSet phldrT="[Text]" custT="1"/>
      <dgm:spPr/>
      <dgm:t>
        <a:bodyPr/>
        <a:lstStyle/>
        <a:p>
          <a:pPr algn="l"/>
          <a:endParaRPr lang="en-US" sz="2000" dirty="0" smtClean="0"/>
        </a:p>
        <a:p>
          <a:pPr algn="ctr"/>
          <a:r>
            <a:rPr lang="en-US" sz="2800" dirty="0" smtClean="0"/>
            <a:t>Translation</a:t>
          </a:r>
          <a:endParaRPr lang="en-US" sz="2800" dirty="0"/>
        </a:p>
      </dgm:t>
    </dgm:pt>
    <dgm:pt modelId="{97E0412C-D33C-42E6-A3BB-96FCDF6F9AB5}" type="parTrans" cxnId="{C1BAAA01-D931-45C8-B94C-45CE14D9C753}">
      <dgm:prSet/>
      <dgm:spPr/>
      <dgm:t>
        <a:bodyPr/>
        <a:lstStyle/>
        <a:p>
          <a:endParaRPr lang="en-US"/>
        </a:p>
      </dgm:t>
    </dgm:pt>
    <dgm:pt modelId="{B6267506-AE3A-4FE1-8C46-50882786CE17}" type="sibTrans" cxnId="{C1BAAA01-D931-45C8-B94C-45CE14D9C753}">
      <dgm:prSet/>
      <dgm:spPr/>
      <dgm:t>
        <a:bodyPr/>
        <a:lstStyle/>
        <a:p>
          <a:endParaRPr lang="en-US"/>
        </a:p>
      </dgm:t>
    </dgm:pt>
    <dgm:pt modelId="{C1EF310C-1462-4777-B4D6-962600655D94}">
      <dgm:prSet phldrT="[Text]"/>
      <dgm:spPr/>
      <dgm:t>
        <a:bodyPr/>
        <a:lstStyle/>
        <a:p>
          <a:pPr algn="l"/>
          <a:endParaRPr lang="en-US" sz="1600" dirty="0"/>
        </a:p>
      </dgm:t>
    </dgm:pt>
    <dgm:pt modelId="{79792757-91D4-432A-B737-058512790EEA}" type="parTrans" cxnId="{40782C56-8FEB-4FC1-B097-68043A37A732}">
      <dgm:prSet/>
      <dgm:spPr/>
      <dgm:t>
        <a:bodyPr/>
        <a:lstStyle/>
        <a:p>
          <a:endParaRPr lang="en-US"/>
        </a:p>
      </dgm:t>
    </dgm:pt>
    <dgm:pt modelId="{E33FB0D8-2C1F-406A-91E2-182AB7D08DF2}" type="sibTrans" cxnId="{40782C56-8FEB-4FC1-B097-68043A37A732}">
      <dgm:prSet/>
      <dgm:spPr/>
      <dgm:t>
        <a:bodyPr/>
        <a:lstStyle/>
        <a:p>
          <a:endParaRPr lang="en-US"/>
        </a:p>
      </dgm:t>
    </dgm:pt>
    <dgm:pt modelId="{BB52CF82-C06A-4AC4-B8E2-AA48DF1CED30}" type="pres">
      <dgm:prSet presAssocID="{7495D4DA-861F-4AE0-A546-CED6C2DD0FBF}" presName="Name0" presStyleCnt="0">
        <dgm:presLayoutVars>
          <dgm:dir/>
          <dgm:resizeHandles val="exact"/>
        </dgm:presLayoutVars>
      </dgm:prSet>
      <dgm:spPr/>
      <dgm:t>
        <a:bodyPr/>
        <a:lstStyle/>
        <a:p>
          <a:endParaRPr lang="en-US"/>
        </a:p>
      </dgm:t>
    </dgm:pt>
    <dgm:pt modelId="{37C68C88-16DF-47F2-AF72-BB624592BDD3}" type="pres">
      <dgm:prSet presAssocID="{867CE7EA-9E71-4F40-91A4-748C920A3661}" presName="node" presStyleLbl="node1" presStyleIdx="0" presStyleCnt="2" custScaleX="110514" custLinFactY="-13012" custLinFactNeighborX="-79" custLinFactNeighborY="-100000">
        <dgm:presLayoutVars>
          <dgm:bulletEnabled val="1"/>
        </dgm:presLayoutVars>
      </dgm:prSet>
      <dgm:spPr/>
      <dgm:t>
        <a:bodyPr/>
        <a:lstStyle/>
        <a:p>
          <a:endParaRPr lang="en-US"/>
        </a:p>
      </dgm:t>
    </dgm:pt>
    <dgm:pt modelId="{85E810BF-575F-46F2-92C8-E803A331F849}" type="pres">
      <dgm:prSet presAssocID="{15FD762E-FA87-420D-BF36-AC39C95F313A}" presName="sibTrans" presStyleLbl="sibTrans2D1" presStyleIdx="0" presStyleCnt="1"/>
      <dgm:spPr/>
      <dgm:t>
        <a:bodyPr/>
        <a:lstStyle/>
        <a:p>
          <a:endParaRPr lang="en-US"/>
        </a:p>
      </dgm:t>
    </dgm:pt>
    <dgm:pt modelId="{20C73DF1-7EF1-42BE-9EA7-75173CE0078D}" type="pres">
      <dgm:prSet presAssocID="{15FD762E-FA87-420D-BF36-AC39C95F313A}" presName="connectorText" presStyleLbl="sibTrans2D1" presStyleIdx="0" presStyleCnt="1"/>
      <dgm:spPr/>
      <dgm:t>
        <a:bodyPr/>
        <a:lstStyle/>
        <a:p>
          <a:endParaRPr lang="en-US"/>
        </a:p>
      </dgm:t>
    </dgm:pt>
    <dgm:pt modelId="{C80BEA6F-0607-4444-9DAC-C9ADFFAC0311}" type="pres">
      <dgm:prSet presAssocID="{45497AF9-2FC9-453F-8599-F31EBA52916E}" presName="node" presStyleLbl="node1" presStyleIdx="1" presStyleCnt="2" custScaleX="117172" custLinFactNeighborX="-67" custLinFactNeighborY="93863">
        <dgm:presLayoutVars>
          <dgm:bulletEnabled val="1"/>
        </dgm:presLayoutVars>
      </dgm:prSet>
      <dgm:spPr/>
      <dgm:t>
        <a:bodyPr/>
        <a:lstStyle/>
        <a:p>
          <a:endParaRPr lang="en-US"/>
        </a:p>
      </dgm:t>
    </dgm:pt>
  </dgm:ptLst>
  <dgm:cxnLst>
    <dgm:cxn modelId="{7D20A326-B87D-4D0C-B3DF-BDB82BA56700}" type="presOf" srcId="{45497AF9-2FC9-453F-8599-F31EBA52916E}" destId="{C80BEA6F-0607-4444-9DAC-C9ADFFAC0311}" srcOrd="0" destOrd="0" presId="urn:microsoft.com/office/officeart/2005/8/layout/process1"/>
    <dgm:cxn modelId="{A3E92034-6C8C-44C7-BAA7-475806410C53}" type="presOf" srcId="{C1EF310C-1462-4777-B4D6-962600655D94}" destId="{C80BEA6F-0607-4444-9DAC-C9ADFFAC0311}" srcOrd="0" destOrd="1" presId="urn:microsoft.com/office/officeart/2005/8/layout/process1"/>
    <dgm:cxn modelId="{9770A00E-20DF-4786-BD9F-34634906B0EC}" srcId="{7495D4DA-861F-4AE0-A546-CED6C2DD0FBF}" destId="{867CE7EA-9E71-4F40-91A4-748C920A3661}" srcOrd="0" destOrd="0" parTransId="{3E27AA82-8B7B-4B6D-A103-61F4132F4676}" sibTransId="{15FD762E-FA87-420D-BF36-AC39C95F313A}"/>
    <dgm:cxn modelId="{40782C56-8FEB-4FC1-B097-68043A37A732}" srcId="{45497AF9-2FC9-453F-8599-F31EBA52916E}" destId="{C1EF310C-1462-4777-B4D6-962600655D94}" srcOrd="0" destOrd="0" parTransId="{79792757-91D4-432A-B737-058512790EEA}" sibTransId="{E33FB0D8-2C1F-406A-91E2-182AB7D08DF2}"/>
    <dgm:cxn modelId="{C1BAAA01-D931-45C8-B94C-45CE14D9C753}" srcId="{7495D4DA-861F-4AE0-A546-CED6C2DD0FBF}" destId="{45497AF9-2FC9-453F-8599-F31EBA52916E}" srcOrd="1" destOrd="0" parTransId="{97E0412C-D33C-42E6-A3BB-96FCDF6F9AB5}" sibTransId="{B6267506-AE3A-4FE1-8C46-50882786CE17}"/>
    <dgm:cxn modelId="{81398898-4F18-42A6-A7DE-924E83EB3611}" type="presOf" srcId="{15FD762E-FA87-420D-BF36-AC39C95F313A}" destId="{20C73DF1-7EF1-42BE-9EA7-75173CE0078D}" srcOrd="1" destOrd="0" presId="urn:microsoft.com/office/officeart/2005/8/layout/process1"/>
    <dgm:cxn modelId="{6CAF9CF3-E454-4C6B-9310-25ADE6E3C03E}" type="presOf" srcId="{867CE7EA-9E71-4F40-91A4-748C920A3661}" destId="{37C68C88-16DF-47F2-AF72-BB624592BDD3}" srcOrd="0" destOrd="0" presId="urn:microsoft.com/office/officeart/2005/8/layout/process1"/>
    <dgm:cxn modelId="{6FD939A8-FE4F-4AC0-ADC2-7A4B42A41941}" type="presOf" srcId="{15FD762E-FA87-420D-BF36-AC39C95F313A}" destId="{85E810BF-575F-46F2-92C8-E803A331F849}" srcOrd="0" destOrd="0" presId="urn:microsoft.com/office/officeart/2005/8/layout/process1"/>
    <dgm:cxn modelId="{982AAFE6-F4B5-45E7-8F2B-5A1E7605470F}" type="presOf" srcId="{7495D4DA-861F-4AE0-A546-CED6C2DD0FBF}" destId="{BB52CF82-C06A-4AC4-B8E2-AA48DF1CED30}" srcOrd="0" destOrd="0" presId="urn:microsoft.com/office/officeart/2005/8/layout/process1"/>
    <dgm:cxn modelId="{7FF2FED0-0EF2-4EBB-945C-E9D24B16F088}" type="presParOf" srcId="{BB52CF82-C06A-4AC4-B8E2-AA48DF1CED30}" destId="{37C68C88-16DF-47F2-AF72-BB624592BDD3}" srcOrd="0" destOrd="0" presId="urn:microsoft.com/office/officeart/2005/8/layout/process1"/>
    <dgm:cxn modelId="{AFE314DA-B997-4D4B-AB43-1908910634CA}" type="presParOf" srcId="{BB52CF82-C06A-4AC4-B8E2-AA48DF1CED30}" destId="{85E810BF-575F-46F2-92C8-E803A331F849}" srcOrd="1" destOrd="0" presId="urn:microsoft.com/office/officeart/2005/8/layout/process1"/>
    <dgm:cxn modelId="{39B9484B-D92F-4368-BFE3-5E7A5ED20BF1}" type="presParOf" srcId="{85E810BF-575F-46F2-92C8-E803A331F849}" destId="{20C73DF1-7EF1-42BE-9EA7-75173CE0078D}" srcOrd="0" destOrd="0" presId="urn:microsoft.com/office/officeart/2005/8/layout/process1"/>
    <dgm:cxn modelId="{7B23B90D-8144-4537-A018-4319BFBECB4A}" type="presParOf" srcId="{BB52CF82-C06A-4AC4-B8E2-AA48DF1CED30}" destId="{C80BEA6F-0607-4444-9DAC-C9ADFFAC0311}"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69CA86-471E-41F0-9D42-F31A5C5BCF7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153D7009-C789-4987-8EB8-E3FB81C9EFAD}">
      <dgm:prSet phldrT="[Text]"/>
      <dgm:spPr/>
      <dgm:t>
        <a:bodyPr/>
        <a:lstStyle/>
        <a:p>
          <a:r>
            <a:rPr lang="en-US" dirty="0" smtClean="0"/>
            <a:t>Get 2D Coordinate</a:t>
          </a:r>
          <a:endParaRPr lang="en-US" dirty="0"/>
        </a:p>
      </dgm:t>
    </dgm:pt>
    <dgm:pt modelId="{B34F9645-6D2D-481C-9A08-473C6747536A}" type="parTrans" cxnId="{FC375D38-220A-4B3B-BC06-C6710C3AAD6E}">
      <dgm:prSet/>
      <dgm:spPr/>
      <dgm:t>
        <a:bodyPr/>
        <a:lstStyle/>
        <a:p>
          <a:endParaRPr lang="en-US"/>
        </a:p>
      </dgm:t>
    </dgm:pt>
    <dgm:pt modelId="{B9FBB2C3-B2A5-4BDC-A2A8-08150CCE67FF}" type="sibTrans" cxnId="{FC375D38-220A-4B3B-BC06-C6710C3AAD6E}">
      <dgm:prSet/>
      <dgm:spPr/>
      <dgm:t>
        <a:bodyPr/>
        <a:lstStyle/>
        <a:p>
          <a:endParaRPr lang="en-US"/>
        </a:p>
      </dgm:t>
    </dgm:pt>
    <dgm:pt modelId="{2ED93776-A91F-425F-AC02-DB4A2EAF981C}">
      <dgm:prSet phldrT="[Text]"/>
      <dgm:spPr/>
      <dgm:t>
        <a:bodyPr/>
        <a:lstStyle/>
        <a:p>
          <a:r>
            <a:rPr lang="en-US" dirty="0" smtClean="0"/>
            <a:t>Color detection</a:t>
          </a:r>
          <a:endParaRPr lang="en-US" dirty="0"/>
        </a:p>
      </dgm:t>
    </dgm:pt>
    <dgm:pt modelId="{157528BD-FADE-4537-88AE-A92EBE75923D}" type="parTrans" cxnId="{59D1F2B9-1F9B-4CB8-A194-EAE82B10BC20}">
      <dgm:prSet/>
      <dgm:spPr/>
      <dgm:t>
        <a:bodyPr/>
        <a:lstStyle/>
        <a:p>
          <a:endParaRPr lang="en-US"/>
        </a:p>
      </dgm:t>
    </dgm:pt>
    <dgm:pt modelId="{0A7C88F4-9329-4D89-9F69-9EA6B05EEB16}" type="sibTrans" cxnId="{59D1F2B9-1F9B-4CB8-A194-EAE82B10BC20}">
      <dgm:prSet/>
      <dgm:spPr/>
      <dgm:t>
        <a:bodyPr/>
        <a:lstStyle/>
        <a:p>
          <a:endParaRPr lang="en-US"/>
        </a:p>
      </dgm:t>
    </dgm:pt>
    <dgm:pt modelId="{10B28144-A518-4A89-B455-2370813CC844}">
      <dgm:prSet phldrT="[Text]"/>
      <dgm:spPr/>
      <dgm:t>
        <a:bodyPr/>
        <a:lstStyle/>
        <a:p>
          <a:r>
            <a:rPr lang="en-US" dirty="0" smtClean="0"/>
            <a:t>Translate to vector</a:t>
          </a:r>
          <a:endParaRPr lang="en-US" dirty="0"/>
        </a:p>
      </dgm:t>
    </dgm:pt>
    <dgm:pt modelId="{E76A5C0D-FADC-4E3E-B2FA-FCBD371D5590}" type="parTrans" cxnId="{E1B93BE0-4A71-493A-BC96-BFDCFB729B79}">
      <dgm:prSet/>
      <dgm:spPr/>
      <dgm:t>
        <a:bodyPr/>
        <a:lstStyle/>
        <a:p>
          <a:endParaRPr lang="en-US"/>
        </a:p>
      </dgm:t>
    </dgm:pt>
    <dgm:pt modelId="{E0F90447-3A14-4A17-A0BE-A68B1D208823}" type="sibTrans" cxnId="{E1B93BE0-4A71-493A-BC96-BFDCFB729B79}">
      <dgm:prSet/>
      <dgm:spPr/>
      <dgm:t>
        <a:bodyPr/>
        <a:lstStyle/>
        <a:p>
          <a:endParaRPr lang="en-US"/>
        </a:p>
      </dgm:t>
    </dgm:pt>
    <dgm:pt modelId="{2D409A2F-6758-49A7-AB25-0AD1EB5FE483}">
      <dgm:prSet phldrT="[Text]"/>
      <dgm:spPr/>
      <dgm:t>
        <a:bodyPr/>
        <a:lstStyle/>
        <a:p>
          <a:r>
            <a:rPr lang="en-US" dirty="0" smtClean="0"/>
            <a:t>Using camera intrinsics</a:t>
          </a:r>
          <a:endParaRPr lang="en-US" dirty="0"/>
        </a:p>
      </dgm:t>
    </dgm:pt>
    <dgm:pt modelId="{13897EAB-01DB-4A16-A802-61B8C0872572}" type="parTrans" cxnId="{A9DA6B55-6B13-4A2C-A636-A22443A07577}">
      <dgm:prSet/>
      <dgm:spPr/>
      <dgm:t>
        <a:bodyPr/>
        <a:lstStyle/>
        <a:p>
          <a:endParaRPr lang="en-US"/>
        </a:p>
      </dgm:t>
    </dgm:pt>
    <dgm:pt modelId="{5A1EF40E-B640-4227-8044-5C575537400B}" type="sibTrans" cxnId="{A9DA6B55-6B13-4A2C-A636-A22443A07577}">
      <dgm:prSet/>
      <dgm:spPr/>
      <dgm:t>
        <a:bodyPr/>
        <a:lstStyle/>
        <a:p>
          <a:endParaRPr lang="en-US"/>
        </a:p>
      </dgm:t>
    </dgm:pt>
    <dgm:pt modelId="{9C8B7400-3F05-4C6A-B989-23788BFC20B9}">
      <dgm:prSet phldrT="[Text]"/>
      <dgm:spPr/>
      <dgm:t>
        <a:bodyPr/>
        <a:lstStyle/>
        <a:p>
          <a:r>
            <a:rPr lang="en-US" dirty="0" smtClean="0"/>
            <a:t>Move to world coordinates</a:t>
          </a:r>
          <a:endParaRPr lang="en-US" dirty="0"/>
        </a:p>
      </dgm:t>
    </dgm:pt>
    <dgm:pt modelId="{835C5ECF-B16E-4DE6-A2EA-3544798D0D56}" type="parTrans" cxnId="{47D9555C-90BB-4106-A6A6-369554C2C39E}">
      <dgm:prSet/>
      <dgm:spPr/>
      <dgm:t>
        <a:bodyPr/>
        <a:lstStyle/>
        <a:p>
          <a:endParaRPr lang="en-US"/>
        </a:p>
      </dgm:t>
    </dgm:pt>
    <dgm:pt modelId="{9B2F1857-483C-4336-952E-B0D546CA8A2E}" type="sibTrans" cxnId="{47D9555C-90BB-4106-A6A6-369554C2C39E}">
      <dgm:prSet/>
      <dgm:spPr/>
      <dgm:t>
        <a:bodyPr/>
        <a:lstStyle/>
        <a:p>
          <a:endParaRPr lang="en-US"/>
        </a:p>
      </dgm:t>
    </dgm:pt>
    <dgm:pt modelId="{CFE9EC36-BBF3-422B-94F6-E7552F95A000}">
      <dgm:prSet phldrT="[Text]"/>
      <dgm:spPr/>
      <dgm:t>
        <a:bodyPr/>
        <a:lstStyle/>
        <a:p>
          <a:r>
            <a:rPr lang="en-US" dirty="0" smtClean="0"/>
            <a:t>Using camera locations</a:t>
          </a:r>
          <a:endParaRPr lang="en-US" dirty="0"/>
        </a:p>
      </dgm:t>
    </dgm:pt>
    <dgm:pt modelId="{26842298-CC1D-4CFD-AA6A-0C121AE76E54}" type="parTrans" cxnId="{A6B3D5BE-9AA3-42D5-BCF9-8B45D80C8D95}">
      <dgm:prSet/>
      <dgm:spPr/>
      <dgm:t>
        <a:bodyPr/>
        <a:lstStyle/>
        <a:p>
          <a:endParaRPr lang="en-US"/>
        </a:p>
      </dgm:t>
    </dgm:pt>
    <dgm:pt modelId="{E50ED805-5FC3-48B5-A11E-A1FF3CE1E756}" type="sibTrans" cxnId="{A6B3D5BE-9AA3-42D5-BCF9-8B45D80C8D95}">
      <dgm:prSet/>
      <dgm:spPr/>
      <dgm:t>
        <a:bodyPr/>
        <a:lstStyle/>
        <a:p>
          <a:endParaRPr lang="en-US"/>
        </a:p>
      </dgm:t>
    </dgm:pt>
    <dgm:pt modelId="{AD9744B4-74C4-4811-BCB6-212D72393C71}" type="pres">
      <dgm:prSet presAssocID="{2469CA86-471E-41F0-9D42-F31A5C5BCF7B}" presName="rootnode" presStyleCnt="0">
        <dgm:presLayoutVars>
          <dgm:chMax/>
          <dgm:chPref/>
          <dgm:dir/>
          <dgm:animLvl val="lvl"/>
        </dgm:presLayoutVars>
      </dgm:prSet>
      <dgm:spPr/>
      <dgm:t>
        <a:bodyPr/>
        <a:lstStyle/>
        <a:p>
          <a:endParaRPr lang="en-US"/>
        </a:p>
      </dgm:t>
    </dgm:pt>
    <dgm:pt modelId="{8CBF0604-0FAB-49A4-B5CF-D5CCBB55389E}" type="pres">
      <dgm:prSet presAssocID="{153D7009-C789-4987-8EB8-E3FB81C9EFAD}" presName="composite" presStyleCnt="0"/>
      <dgm:spPr/>
    </dgm:pt>
    <dgm:pt modelId="{1E6E09BE-388C-49FA-8998-FF49C11B8F9A}" type="pres">
      <dgm:prSet presAssocID="{153D7009-C789-4987-8EB8-E3FB81C9EFAD}" presName="bentUpArrow1" presStyleLbl="alignImgPlace1" presStyleIdx="0" presStyleCnt="2"/>
      <dgm:spPr/>
    </dgm:pt>
    <dgm:pt modelId="{801ECE07-B8C0-4645-A7E5-1BD5D2C14F26}" type="pres">
      <dgm:prSet presAssocID="{153D7009-C789-4987-8EB8-E3FB81C9EFAD}" presName="ParentText" presStyleLbl="node1" presStyleIdx="0" presStyleCnt="3">
        <dgm:presLayoutVars>
          <dgm:chMax val="1"/>
          <dgm:chPref val="1"/>
          <dgm:bulletEnabled val="1"/>
        </dgm:presLayoutVars>
      </dgm:prSet>
      <dgm:spPr/>
      <dgm:t>
        <a:bodyPr/>
        <a:lstStyle/>
        <a:p>
          <a:endParaRPr lang="en-US"/>
        </a:p>
      </dgm:t>
    </dgm:pt>
    <dgm:pt modelId="{45908011-4987-433B-AC98-6A50D8F5AF47}" type="pres">
      <dgm:prSet presAssocID="{153D7009-C789-4987-8EB8-E3FB81C9EFAD}" presName="ChildText" presStyleLbl="revTx" presStyleIdx="0" presStyleCnt="3" custScaleX="177938" custLinFactNeighborX="39004" custLinFactNeighborY="3441">
        <dgm:presLayoutVars>
          <dgm:chMax val="0"/>
          <dgm:chPref val="0"/>
          <dgm:bulletEnabled val="1"/>
        </dgm:presLayoutVars>
      </dgm:prSet>
      <dgm:spPr/>
      <dgm:t>
        <a:bodyPr/>
        <a:lstStyle/>
        <a:p>
          <a:endParaRPr lang="en-US"/>
        </a:p>
      </dgm:t>
    </dgm:pt>
    <dgm:pt modelId="{67604FB3-591C-4180-8E0C-FE70D814084D}" type="pres">
      <dgm:prSet presAssocID="{B9FBB2C3-B2A5-4BDC-A2A8-08150CCE67FF}" presName="sibTrans" presStyleCnt="0"/>
      <dgm:spPr/>
    </dgm:pt>
    <dgm:pt modelId="{3C5B79A6-423F-47FA-8960-E65360DBEFEB}" type="pres">
      <dgm:prSet presAssocID="{10B28144-A518-4A89-B455-2370813CC844}" presName="composite" presStyleCnt="0"/>
      <dgm:spPr/>
    </dgm:pt>
    <dgm:pt modelId="{5A1DFCD2-25CA-410A-B426-FE74DABD9CE9}" type="pres">
      <dgm:prSet presAssocID="{10B28144-A518-4A89-B455-2370813CC844}" presName="bentUpArrow1" presStyleLbl="alignImgPlace1" presStyleIdx="1" presStyleCnt="2"/>
      <dgm:spPr/>
    </dgm:pt>
    <dgm:pt modelId="{FC87687D-C38B-4775-9EBD-7C11CE889419}" type="pres">
      <dgm:prSet presAssocID="{10B28144-A518-4A89-B455-2370813CC844}" presName="ParentText" presStyleLbl="node1" presStyleIdx="1" presStyleCnt="3">
        <dgm:presLayoutVars>
          <dgm:chMax val="1"/>
          <dgm:chPref val="1"/>
          <dgm:bulletEnabled val="1"/>
        </dgm:presLayoutVars>
      </dgm:prSet>
      <dgm:spPr/>
      <dgm:t>
        <a:bodyPr/>
        <a:lstStyle/>
        <a:p>
          <a:endParaRPr lang="en-US"/>
        </a:p>
      </dgm:t>
    </dgm:pt>
    <dgm:pt modelId="{9BDA0E30-BCDD-447B-9BC3-019311F54AAA}" type="pres">
      <dgm:prSet presAssocID="{10B28144-A518-4A89-B455-2370813CC844}" presName="ChildText" presStyleLbl="revTx" presStyleIdx="1" presStyleCnt="3">
        <dgm:presLayoutVars>
          <dgm:chMax val="0"/>
          <dgm:chPref val="0"/>
          <dgm:bulletEnabled val="1"/>
        </dgm:presLayoutVars>
      </dgm:prSet>
      <dgm:spPr/>
      <dgm:t>
        <a:bodyPr/>
        <a:lstStyle/>
        <a:p>
          <a:endParaRPr lang="en-US"/>
        </a:p>
      </dgm:t>
    </dgm:pt>
    <dgm:pt modelId="{B0231612-4321-4692-9B7B-03DDA927BE69}" type="pres">
      <dgm:prSet presAssocID="{E0F90447-3A14-4A17-A0BE-A68B1D208823}" presName="sibTrans" presStyleCnt="0"/>
      <dgm:spPr/>
    </dgm:pt>
    <dgm:pt modelId="{A9B10D06-BFAD-402D-804A-5EC685436089}" type="pres">
      <dgm:prSet presAssocID="{9C8B7400-3F05-4C6A-B989-23788BFC20B9}" presName="composite" presStyleCnt="0"/>
      <dgm:spPr/>
    </dgm:pt>
    <dgm:pt modelId="{0273C1DC-D23B-4F81-BFCB-D0075E579D7F}" type="pres">
      <dgm:prSet presAssocID="{9C8B7400-3F05-4C6A-B989-23788BFC20B9}" presName="ParentText" presStyleLbl="node1" presStyleIdx="2" presStyleCnt="3">
        <dgm:presLayoutVars>
          <dgm:chMax val="1"/>
          <dgm:chPref val="1"/>
          <dgm:bulletEnabled val="1"/>
        </dgm:presLayoutVars>
      </dgm:prSet>
      <dgm:spPr/>
      <dgm:t>
        <a:bodyPr/>
        <a:lstStyle/>
        <a:p>
          <a:endParaRPr lang="en-US"/>
        </a:p>
      </dgm:t>
    </dgm:pt>
    <dgm:pt modelId="{44556FD6-1977-4509-B44E-36BFD1A97A72}" type="pres">
      <dgm:prSet presAssocID="{9C8B7400-3F05-4C6A-B989-23788BFC20B9}" presName="FinalChildText" presStyleLbl="revTx" presStyleIdx="2" presStyleCnt="3">
        <dgm:presLayoutVars>
          <dgm:chMax val="0"/>
          <dgm:chPref val="0"/>
          <dgm:bulletEnabled val="1"/>
        </dgm:presLayoutVars>
      </dgm:prSet>
      <dgm:spPr/>
      <dgm:t>
        <a:bodyPr/>
        <a:lstStyle/>
        <a:p>
          <a:endParaRPr lang="en-US"/>
        </a:p>
      </dgm:t>
    </dgm:pt>
  </dgm:ptLst>
  <dgm:cxnLst>
    <dgm:cxn modelId="{7CEF63A6-B02D-4839-B1FA-1BA93719D143}" type="presOf" srcId="{153D7009-C789-4987-8EB8-E3FB81C9EFAD}" destId="{801ECE07-B8C0-4645-A7E5-1BD5D2C14F26}" srcOrd="0" destOrd="0" presId="urn:microsoft.com/office/officeart/2005/8/layout/StepDownProcess"/>
    <dgm:cxn modelId="{441C5713-01D2-48C5-BF83-71EB346F9205}" type="presOf" srcId="{9C8B7400-3F05-4C6A-B989-23788BFC20B9}" destId="{0273C1DC-D23B-4F81-BFCB-D0075E579D7F}" srcOrd="0" destOrd="0" presId="urn:microsoft.com/office/officeart/2005/8/layout/StepDownProcess"/>
    <dgm:cxn modelId="{A9DA6B55-6B13-4A2C-A636-A22443A07577}" srcId="{10B28144-A518-4A89-B455-2370813CC844}" destId="{2D409A2F-6758-49A7-AB25-0AD1EB5FE483}" srcOrd="0" destOrd="0" parTransId="{13897EAB-01DB-4A16-A802-61B8C0872572}" sibTransId="{5A1EF40E-B640-4227-8044-5C575537400B}"/>
    <dgm:cxn modelId="{FC375D38-220A-4B3B-BC06-C6710C3AAD6E}" srcId="{2469CA86-471E-41F0-9D42-F31A5C5BCF7B}" destId="{153D7009-C789-4987-8EB8-E3FB81C9EFAD}" srcOrd="0" destOrd="0" parTransId="{B34F9645-6D2D-481C-9A08-473C6747536A}" sibTransId="{B9FBB2C3-B2A5-4BDC-A2A8-08150CCE67FF}"/>
    <dgm:cxn modelId="{E1B93BE0-4A71-493A-BC96-BFDCFB729B79}" srcId="{2469CA86-471E-41F0-9D42-F31A5C5BCF7B}" destId="{10B28144-A518-4A89-B455-2370813CC844}" srcOrd="1" destOrd="0" parTransId="{E76A5C0D-FADC-4E3E-B2FA-FCBD371D5590}" sibTransId="{E0F90447-3A14-4A17-A0BE-A68B1D208823}"/>
    <dgm:cxn modelId="{C9462A00-A041-4218-99A6-AC4CB09484D6}" type="presOf" srcId="{2D409A2F-6758-49A7-AB25-0AD1EB5FE483}" destId="{9BDA0E30-BCDD-447B-9BC3-019311F54AAA}" srcOrd="0" destOrd="0" presId="urn:microsoft.com/office/officeart/2005/8/layout/StepDownProcess"/>
    <dgm:cxn modelId="{75F5C2A0-DF63-4C9A-9D05-41A9880BD01E}" type="presOf" srcId="{2ED93776-A91F-425F-AC02-DB4A2EAF981C}" destId="{45908011-4987-433B-AC98-6A50D8F5AF47}" srcOrd="0" destOrd="0" presId="urn:microsoft.com/office/officeart/2005/8/layout/StepDownProcess"/>
    <dgm:cxn modelId="{47D9555C-90BB-4106-A6A6-369554C2C39E}" srcId="{2469CA86-471E-41F0-9D42-F31A5C5BCF7B}" destId="{9C8B7400-3F05-4C6A-B989-23788BFC20B9}" srcOrd="2" destOrd="0" parTransId="{835C5ECF-B16E-4DE6-A2EA-3544798D0D56}" sibTransId="{9B2F1857-483C-4336-952E-B0D546CA8A2E}"/>
    <dgm:cxn modelId="{D4A4610D-37D1-4BA3-B6BB-D2E94F34B675}" type="presOf" srcId="{2469CA86-471E-41F0-9D42-F31A5C5BCF7B}" destId="{AD9744B4-74C4-4811-BCB6-212D72393C71}" srcOrd="0" destOrd="0" presId="urn:microsoft.com/office/officeart/2005/8/layout/StepDownProcess"/>
    <dgm:cxn modelId="{59D1F2B9-1F9B-4CB8-A194-EAE82B10BC20}" srcId="{153D7009-C789-4987-8EB8-E3FB81C9EFAD}" destId="{2ED93776-A91F-425F-AC02-DB4A2EAF981C}" srcOrd="0" destOrd="0" parTransId="{157528BD-FADE-4537-88AE-A92EBE75923D}" sibTransId="{0A7C88F4-9329-4D89-9F69-9EA6B05EEB16}"/>
    <dgm:cxn modelId="{A6B3D5BE-9AA3-42D5-BCF9-8B45D80C8D95}" srcId="{9C8B7400-3F05-4C6A-B989-23788BFC20B9}" destId="{CFE9EC36-BBF3-422B-94F6-E7552F95A000}" srcOrd="0" destOrd="0" parTransId="{26842298-CC1D-4CFD-AA6A-0C121AE76E54}" sibTransId="{E50ED805-5FC3-48B5-A11E-A1FF3CE1E756}"/>
    <dgm:cxn modelId="{0BF78368-C923-40C3-8B88-AA8872074894}" type="presOf" srcId="{CFE9EC36-BBF3-422B-94F6-E7552F95A000}" destId="{44556FD6-1977-4509-B44E-36BFD1A97A72}" srcOrd="0" destOrd="0" presId="urn:microsoft.com/office/officeart/2005/8/layout/StepDownProcess"/>
    <dgm:cxn modelId="{3AEAA9FF-BA82-4D94-9AED-294CCA05A6C2}" type="presOf" srcId="{10B28144-A518-4A89-B455-2370813CC844}" destId="{FC87687D-C38B-4775-9EBD-7C11CE889419}" srcOrd="0" destOrd="0" presId="urn:microsoft.com/office/officeart/2005/8/layout/StepDownProcess"/>
    <dgm:cxn modelId="{07E5C7D0-3CB6-45BF-9AFF-2B20C02CA773}" type="presParOf" srcId="{AD9744B4-74C4-4811-BCB6-212D72393C71}" destId="{8CBF0604-0FAB-49A4-B5CF-D5CCBB55389E}" srcOrd="0" destOrd="0" presId="urn:microsoft.com/office/officeart/2005/8/layout/StepDownProcess"/>
    <dgm:cxn modelId="{816A59B7-9B82-427E-AAF4-D67C9BBC15DE}" type="presParOf" srcId="{8CBF0604-0FAB-49A4-B5CF-D5CCBB55389E}" destId="{1E6E09BE-388C-49FA-8998-FF49C11B8F9A}" srcOrd="0" destOrd="0" presId="urn:microsoft.com/office/officeart/2005/8/layout/StepDownProcess"/>
    <dgm:cxn modelId="{543FB2B4-8EB8-4AEC-BD16-B64347AA1695}" type="presParOf" srcId="{8CBF0604-0FAB-49A4-B5CF-D5CCBB55389E}" destId="{801ECE07-B8C0-4645-A7E5-1BD5D2C14F26}" srcOrd="1" destOrd="0" presId="urn:microsoft.com/office/officeart/2005/8/layout/StepDownProcess"/>
    <dgm:cxn modelId="{6AF871F4-64D5-4ABC-AAF1-C04C5FB93114}" type="presParOf" srcId="{8CBF0604-0FAB-49A4-B5CF-D5CCBB55389E}" destId="{45908011-4987-433B-AC98-6A50D8F5AF47}" srcOrd="2" destOrd="0" presId="urn:microsoft.com/office/officeart/2005/8/layout/StepDownProcess"/>
    <dgm:cxn modelId="{856DA6D8-5A18-4F9E-8A56-40B931364369}" type="presParOf" srcId="{AD9744B4-74C4-4811-BCB6-212D72393C71}" destId="{67604FB3-591C-4180-8E0C-FE70D814084D}" srcOrd="1" destOrd="0" presId="urn:microsoft.com/office/officeart/2005/8/layout/StepDownProcess"/>
    <dgm:cxn modelId="{91BDB232-0C3B-4DE1-82A5-77E14FE3008A}" type="presParOf" srcId="{AD9744B4-74C4-4811-BCB6-212D72393C71}" destId="{3C5B79A6-423F-47FA-8960-E65360DBEFEB}" srcOrd="2" destOrd="0" presId="urn:microsoft.com/office/officeart/2005/8/layout/StepDownProcess"/>
    <dgm:cxn modelId="{F54B520E-845B-4660-AB45-3B5E3544E57D}" type="presParOf" srcId="{3C5B79A6-423F-47FA-8960-E65360DBEFEB}" destId="{5A1DFCD2-25CA-410A-B426-FE74DABD9CE9}" srcOrd="0" destOrd="0" presId="urn:microsoft.com/office/officeart/2005/8/layout/StepDownProcess"/>
    <dgm:cxn modelId="{E408DA7F-E31B-462D-8D55-6E11A066B4DD}" type="presParOf" srcId="{3C5B79A6-423F-47FA-8960-E65360DBEFEB}" destId="{FC87687D-C38B-4775-9EBD-7C11CE889419}" srcOrd="1" destOrd="0" presId="urn:microsoft.com/office/officeart/2005/8/layout/StepDownProcess"/>
    <dgm:cxn modelId="{0DFC7B5C-DE91-439D-BA8E-D692B6BAA17A}" type="presParOf" srcId="{3C5B79A6-423F-47FA-8960-E65360DBEFEB}" destId="{9BDA0E30-BCDD-447B-9BC3-019311F54AAA}" srcOrd="2" destOrd="0" presId="urn:microsoft.com/office/officeart/2005/8/layout/StepDownProcess"/>
    <dgm:cxn modelId="{745C9C1F-C304-4AD9-9286-928D4F63B31E}" type="presParOf" srcId="{AD9744B4-74C4-4811-BCB6-212D72393C71}" destId="{B0231612-4321-4692-9B7B-03DDA927BE69}" srcOrd="3" destOrd="0" presId="urn:microsoft.com/office/officeart/2005/8/layout/StepDownProcess"/>
    <dgm:cxn modelId="{5CFD4DF7-C461-4C40-BF4E-A7CE20D78322}" type="presParOf" srcId="{AD9744B4-74C4-4811-BCB6-212D72393C71}" destId="{A9B10D06-BFAD-402D-804A-5EC685436089}" srcOrd="4" destOrd="0" presId="urn:microsoft.com/office/officeart/2005/8/layout/StepDownProcess"/>
    <dgm:cxn modelId="{EA670E7F-E20A-46A2-9F28-15310C99D6CB}" type="presParOf" srcId="{A9B10D06-BFAD-402D-804A-5EC685436089}" destId="{0273C1DC-D23B-4F81-BFCB-D0075E579D7F}" srcOrd="0" destOrd="0" presId="urn:microsoft.com/office/officeart/2005/8/layout/StepDownProcess"/>
    <dgm:cxn modelId="{5CC38C30-BF69-41BA-9D63-3B4A53BC17FE}" type="presParOf" srcId="{A9B10D06-BFAD-402D-804A-5EC685436089}" destId="{44556FD6-1977-4509-B44E-36BFD1A97A7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69412F-1507-474F-851B-EA8BAE6EA96B}"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239F5CFC-CF5D-45E8-A635-ADD09CB7EFD0}">
      <dgm:prSet phldrT="[Text]"/>
      <dgm:spPr/>
      <dgm:t>
        <a:bodyPr/>
        <a:lstStyle/>
        <a:p>
          <a:r>
            <a:rPr lang="en-US" dirty="0" smtClean="0"/>
            <a:t>Compare Actual vs Expected</a:t>
          </a:r>
          <a:endParaRPr lang="en-US" dirty="0"/>
        </a:p>
      </dgm:t>
    </dgm:pt>
    <dgm:pt modelId="{B77106CC-1681-4691-91FE-749F7246B3FD}" type="parTrans" cxnId="{8FB47C21-5548-4D24-B0E5-44D1AC77B5C0}">
      <dgm:prSet/>
      <dgm:spPr/>
      <dgm:t>
        <a:bodyPr/>
        <a:lstStyle/>
        <a:p>
          <a:endParaRPr lang="en-US"/>
        </a:p>
      </dgm:t>
    </dgm:pt>
    <dgm:pt modelId="{29D6D95E-A6CE-48D9-957F-E6CB33D72359}" type="sibTrans" cxnId="{8FB47C21-5548-4D24-B0E5-44D1AC77B5C0}">
      <dgm:prSet/>
      <dgm:spPr/>
      <dgm:t>
        <a:bodyPr/>
        <a:lstStyle/>
        <a:p>
          <a:endParaRPr lang="en-US"/>
        </a:p>
      </dgm:t>
    </dgm:pt>
    <dgm:pt modelId="{EB480004-0FFE-4615-A1D0-2BAAFB6E309A}">
      <dgm:prSet phldrT="[Text]"/>
      <dgm:spPr/>
      <dgm:t>
        <a:bodyPr/>
        <a:lstStyle/>
        <a:p>
          <a:r>
            <a:rPr lang="en-US" dirty="0" smtClean="0"/>
            <a:t>Backup System</a:t>
          </a:r>
          <a:endParaRPr lang="en-US" dirty="0"/>
        </a:p>
      </dgm:t>
    </dgm:pt>
    <dgm:pt modelId="{CF25A252-D67E-451B-A475-CC22818688C4}" type="parTrans" cxnId="{C7ECEA34-06D9-46BB-96D3-53D821692E91}">
      <dgm:prSet/>
      <dgm:spPr>
        <a:ln w="88900">
          <a:prstDash val="sysDash"/>
          <a:headEnd type="none" w="lg" len="med"/>
          <a:tailEnd type="triangle" w="lg" len="med"/>
        </a:ln>
      </dgm:spPr>
      <dgm:t>
        <a:bodyPr/>
        <a:lstStyle/>
        <a:p>
          <a:endParaRPr lang="en-US"/>
        </a:p>
      </dgm:t>
    </dgm:pt>
    <dgm:pt modelId="{D15575A5-2428-45F3-85C6-31606AE9ACCF}" type="sibTrans" cxnId="{C7ECEA34-06D9-46BB-96D3-53D821692E91}">
      <dgm:prSet/>
      <dgm:spPr/>
      <dgm:t>
        <a:bodyPr/>
        <a:lstStyle/>
        <a:p>
          <a:endParaRPr lang="en-US"/>
        </a:p>
      </dgm:t>
    </dgm:pt>
    <dgm:pt modelId="{E972DC0D-9C20-4A35-9989-C48EA2F4F27F}">
      <dgm:prSet phldrT="[Text]"/>
      <dgm:spPr/>
      <dgm:t>
        <a:bodyPr/>
        <a:lstStyle/>
        <a:p>
          <a:r>
            <a:rPr lang="en-US" dirty="0" smtClean="0"/>
            <a:t>DRATS</a:t>
          </a:r>
          <a:endParaRPr lang="en-US" dirty="0"/>
        </a:p>
      </dgm:t>
    </dgm:pt>
    <dgm:pt modelId="{736ABF6D-2B95-436E-A747-024BF6A6BA41}" type="parTrans" cxnId="{59270FEB-E847-4CBA-9310-72B15745645F}">
      <dgm:prSet/>
      <dgm:spPr>
        <a:ln w="88900">
          <a:prstDash val="sysDash"/>
          <a:headEnd type="triangle" w="lg" len="med"/>
          <a:tailEnd type="none" w="lg" len="med"/>
        </a:ln>
      </dgm:spPr>
      <dgm:t>
        <a:bodyPr/>
        <a:lstStyle/>
        <a:p>
          <a:endParaRPr lang="en-US"/>
        </a:p>
      </dgm:t>
    </dgm:pt>
    <dgm:pt modelId="{A70B0AF4-9547-4EB2-B9EB-472DE4364A14}" type="sibTrans" cxnId="{59270FEB-E847-4CBA-9310-72B15745645F}">
      <dgm:prSet/>
      <dgm:spPr/>
      <dgm:t>
        <a:bodyPr/>
        <a:lstStyle/>
        <a:p>
          <a:endParaRPr lang="en-US"/>
        </a:p>
      </dgm:t>
    </dgm:pt>
    <dgm:pt modelId="{6F208612-5EAA-4B46-AB3A-998AE48AEDC6}" type="pres">
      <dgm:prSet presAssocID="{B469412F-1507-474F-851B-EA8BAE6EA96B}" presName="Name0" presStyleCnt="0">
        <dgm:presLayoutVars>
          <dgm:chMax val="1"/>
          <dgm:chPref val="1"/>
          <dgm:dir/>
          <dgm:animOne val="branch"/>
          <dgm:animLvl val="lvl"/>
        </dgm:presLayoutVars>
      </dgm:prSet>
      <dgm:spPr/>
      <dgm:t>
        <a:bodyPr/>
        <a:lstStyle/>
        <a:p>
          <a:endParaRPr lang="en-US"/>
        </a:p>
      </dgm:t>
    </dgm:pt>
    <dgm:pt modelId="{EFC94602-0363-43F6-AA40-14C4BFE36A05}" type="pres">
      <dgm:prSet presAssocID="{239F5CFC-CF5D-45E8-A635-ADD09CB7EFD0}" presName="singleCycle" presStyleCnt="0"/>
      <dgm:spPr/>
    </dgm:pt>
    <dgm:pt modelId="{58D3053C-8556-42AA-8B60-0CC67D7B8772}" type="pres">
      <dgm:prSet presAssocID="{239F5CFC-CF5D-45E8-A635-ADD09CB7EFD0}" presName="singleCenter" presStyleLbl="node1" presStyleIdx="0" presStyleCnt="3" custScaleX="275879" custScaleY="117247" custLinFactNeighborX="-4065" custLinFactNeighborY="-33659">
        <dgm:presLayoutVars>
          <dgm:chMax val="7"/>
          <dgm:chPref val="7"/>
        </dgm:presLayoutVars>
      </dgm:prSet>
      <dgm:spPr/>
      <dgm:t>
        <a:bodyPr/>
        <a:lstStyle/>
        <a:p>
          <a:endParaRPr lang="en-US"/>
        </a:p>
      </dgm:t>
    </dgm:pt>
    <dgm:pt modelId="{77185F40-15DD-4BCF-8A20-1FC465727AE6}" type="pres">
      <dgm:prSet presAssocID="{CF25A252-D67E-451B-A475-CC22818688C4}" presName="Name56" presStyleLbl="parChTrans1D2" presStyleIdx="0" presStyleCnt="2"/>
      <dgm:spPr/>
      <dgm:t>
        <a:bodyPr/>
        <a:lstStyle/>
        <a:p>
          <a:endParaRPr lang="en-US"/>
        </a:p>
      </dgm:t>
    </dgm:pt>
    <dgm:pt modelId="{404C913E-7D45-4CA5-A21B-6474557A779A}" type="pres">
      <dgm:prSet presAssocID="{EB480004-0FFE-4615-A1D0-2BAAFB6E309A}" presName="text0" presStyleLbl="node1" presStyleIdx="1" presStyleCnt="3" custScaleX="257647" custScaleY="135305" custRadScaleRad="248209" custRadScaleInc="100993">
        <dgm:presLayoutVars>
          <dgm:bulletEnabled val="1"/>
        </dgm:presLayoutVars>
      </dgm:prSet>
      <dgm:spPr/>
      <dgm:t>
        <a:bodyPr/>
        <a:lstStyle/>
        <a:p>
          <a:endParaRPr lang="en-US"/>
        </a:p>
      </dgm:t>
    </dgm:pt>
    <dgm:pt modelId="{C022FE9A-0189-4F21-A5CD-52AA3A2EF671}" type="pres">
      <dgm:prSet presAssocID="{736ABF6D-2B95-436E-A747-024BF6A6BA41}" presName="Name56" presStyleLbl="parChTrans1D2" presStyleIdx="1" presStyleCnt="2"/>
      <dgm:spPr/>
      <dgm:t>
        <a:bodyPr/>
        <a:lstStyle/>
        <a:p>
          <a:endParaRPr lang="en-US"/>
        </a:p>
      </dgm:t>
    </dgm:pt>
    <dgm:pt modelId="{AA32683C-94DB-44ED-B68F-5059D2FDCE4B}" type="pres">
      <dgm:prSet presAssocID="{E972DC0D-9C20-4A35-9989-C48EA2F4F27F}" presName="text0" presStyleLbl="node1" presStyleIdx="2" presStyleCnt="3" custScaleX="228596" custScaleY="114014" custRadScaleRad="255490" custRadScaleInc="99852">
        <dgm:presLayoutVars>
          <dgm:bulletEnabled val="1"/>
        </dgm:presLayoutVars>
      </dgm:prSet>
      <dgm:spPr/>
      <dgm:t>
        <a:bodyPr/>
        <a:lstStyle/>
        <a:p>
          <a:endParaRPr lang="en-US"/>
        </a:p>
      </dgm:t>
    </dgm:pt>
  </dgm:ptLst>
  <dgm:cxnLst>
    <dgm:cxn modelId="{7BA58986-6B3A-2947-9EC6-26226C8E54FA}" type="presOf" srcId="{CF25A252-D67E-451B-A475-CC22818688C4}" destId="{77185F40-15DD-4BCF-8A20-1FC465727AE6}" srcOrd="0" destOrd="0" presId="urn:microsoft.com/office/officeart/2008/layout/RadialCluster"/>
    <dgm:cxn modelId="{C7ECEA34-06D9-46BB-96D3-53D821692E91}" srcId="{239F5CFC-CF5D-45E8-A635-ADD09CB7EFD0}" destId="{EB480004-0FFE-4615-A1D0-2BAAFB6E309A}" srcOrd="0" destOrd="0" parTransId="{CF25A252-D67E-451B-A475-CC22818688C4}" sibTransId="{D15575A5-2428-45F3-85C6-31606AE9ACCF}"/>
    <dgm:cxn modelId="{28B5E0EC-BDB0-D040-9F59-5B3E2B7B4122}" type="presOf" srcId="{239F5CFC-CF5D-45E8-A635-ADD09CB7EFD0}" destId="{58D3053C-8556-42AA-8B60-0CC67D7B8772}" srcOrd="0" destOrd="0" presId="urn:microsoft.com/office/officeart/2008/layout/RadialCluster"/>
    <dgm:cxn modelId="{AE3B9B7A-BF05-4544-A854-B0C54177C4A6}" type="presOf" srcId="{736ABF6D-2B95-436E-A747-024BF6A6BA41}" destId="{C022FE9A-0189-4F21-A5CD-52AA3A2EF671}" srcOrd="0" destOrd="0" presId="urn:microsoft.com/office/officeart/2008/layout/RadialCluster"/>
    <dgm:cxn modelId="{59270FEB-E847-4CBA-9310-72B15745645F}" srcId="{239F5CFC-CF5D-45E8-A635-ADD09CB7EFD0}" destId="{E972DC0D-9C20-4A35-9989-C48EA2F4F27F}" srcOrd="1" destOrd="0" parTransId="{736ABF6D-2B95-436E-A747-024BF6A6BA41}" sibTransId="{A70B0AF4-9547-4EB2-B9EB-472DE4364A14}"/>
    <dgm:cxn modelId="{8FB47C21-5548-4D24-B0E5-44D1AC77B5C0}" srcId="{B469412F-1507-474F-851B-EA8BAE6EA96B}" destId="{239F5CFC-CF5D-45E8-A635-ADD09CB7EFD0}" srcOrd="0" destOrd="0" parTransId="{B77106CC-1681-4691-91FE-749F7246B3FD}" sibTransId="{29D6D95E-A6CE-48D9-957F-E6CB33D72359}"/>
    <dgm:cxn modelId="{45B53CF8-A74A-3F4A-9410-E5D3A35E5417}" type="presOf" srcId="{E972DC0D-9C20-4A35-9989-C48EA2F4F27F}" destId="{AA32683C-94DB-44ED-B68F-5059D2FDCE4B}" srcOrd="0" destOrd="0" presId="urn:microsoft.com/office/officeart/2008/layout/RadialCluster"/>
    <dgm:cxn modelId="{750DB60B-858B-2748-B4F5-D45A49D5DD63}" type="presOf" srcId="{EB480004-0FFE-4615-A1D0-2BAAFB6E309A}" destId="{404C913E-7D45-4CA5-A21B-6474557A779A}" srcOrd="0" destOrd="0" presId="urn:microsoft.com/office/officeart/2008/layout/RadialCluster"/>
    <dgm:cxn modelId="{2F7A2B6C-CB70-8940-A36B-61C307C8BF50}" type="presOf" srcId="{B469412F-1507-474F-851B-EA8BAE6EA96B}" destId="{6F208612-5EAA-4B46-AB3A-998AE48AEDC6}" srcOrd="0" destOrd="0" presId="urn:microsoft.com/office/officeart/2008/layout/RadialCluster"/>
    <dgm:cxn modelId="{2C724458-E43F-D44A-8C9D-32E4E546C147}" type="presParOf" srcId="{6F208612-5EAA-4B46-AB3A-998AE48AEDC6}" destId="{EFC94602-0363-43F6-AA40-14C4BFE36A05}" srcOrd="0" destOrd="0" presId="urn:microsoft.com/office/officeart/2008/layout/RadialCluster"/>
    <dgm:cxn modelId="{06009205-0AB8-8D45-87E8-0222F0846406}" type="presParOf" srcId="{EFC94602-0363-43F6-AA40-14C4BFE36A05}" destId="{58D3053C-8556-42AA-8B60-0CC67D7B8772}" srcOrd="0" destOrd="0" presId="urn:microsoft.com/office/officeart/2008/layout/RadialCluster"/>
    <dgm:cxn modelId="{0FBB5AFD-0754-9241-A3BA-04B8B2B138A4}" type="presParOf" srcId="{EFC94602-0363-43F6-AA40-14C4BFE36A05}" destId="{77185F40-15DD-4BCF-8A20-1FC465727AE6}" srcOrd="1" destOrd="0" presId="urn:microsoft.com/office/officeart/2008/layout/RadialCluster"/>
    <dgm:cxn modelId="{0BFF05E0-451A-8440-AD7B-94179E805F04}" type="presParOf" srcId="{EFC94602-0363-43F6-AA40-14C4BFE36A05}" destId="{404C913E-7D45-4CA5-A21B-6474557A779A}" srcOrd="2" destOrd="0" presId="urn:microsoft.com/office/officeart/2008/layout/RadialCluster"/>
    <dgm:cxn modelId="{EBFE1D23-D25C-0241-B326-9176EB3218D6}" type="presParOf" srcId="{EFC94602-0363-43F6-AA40-14C4BFE36A05}" destId="{C022FE9A-0189-4F21-A5CD-52AA3A2EF671}" srcOrd="3" destOrd="0" presId="urn:microsoft.com/office/officeart/2008/layout/RadialCluster"/>
    <dgm:cxn modelId="{45980B0B-DD06-9040-A8D9-DF07A9DCA8A5}" type="presParOf" srcId="{EFC94602-0363-43F6-AA40-14C4BFE36A05}" destId="{AA32683C-94DB-44ED-B68F-5059D2FDCE4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DB73D6-87E8-4DA0-833C-012C2F553B3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5F4E153-8212-4DF1-A06B-56FD001931B3}">
      <dgm:prSet phldrT="[Text]"/>
      <dgm:spPr/>
      <dgm:t>
        <a:bodyPr/>
        <a:lstStyle/>
        <a:p>
          <a:r>
            <a:rPr lang="en-US" dirty="0" smtClean="0"/>
            <a:t>Medical Services</a:t>
          </a:r>
          <a:endParaRPr lang="en-US" dirty="0"/>
        </a:p>
      </dgm:t>
    </dgm:pt>
    <dgm:pt modelId="{1DC3AF86-C8BC-42D6-9CEE-21D585D4FE50}" type="parTrans" cxnId="{3B6D3AE1-C2B2-45D5-AF57-4ADF69BE1E75}">
      <dgm:prSet/>
      <dgm:spPr/>
      <dgm:t>
        <a:bodyPr/>
        <a:lstStyle/>
        <a:p>
          <a:endParaRPr lang="en-US"/>
        </a:p>
      </dgm:t>
    </dgm:pt>
    <dgm:pt modelId="{32562449-C177-431F-9AE1-E80CEF06BECA}" type="sibTrans" cxnId="{3B6D3AE1-C2B2-45D5-AF57-4ADF69BE1E75}">
      <dgm:prSet/>
      <dgm:spPr/>
      <dgm:t>
        <a:bodyPr/>
        <a:lstStyle/>
        <a:p>
          <a:endParaRPr lang="en-US"/>
        </a:p>
      </dgm:t>
    </dgm:pt>
    <dgm:pt modelId="{7B7C36A5-2E76-4D34-89B7-C7A231CA25B7}">
      <dgm:prSet phldrT="[Text]"/>
      <dgm:spPr/>
      <dgm:t>
        <a:bodyPr/>
        <a:lstStyle/>
        <a:p>
          <a:r>
            <a:rPr lang="en-US" dirty="0" smtClean="0"/>
            <a:t>Fire Suppression</a:t>
          </a:r>
          <a:endParaRPr lang="en-US" dirty="0"/>
        </a:p>
      </dgm:t>
    </dgm:pt>
    <dgm:pt modelId="{240F84FB-9A36-4CEE-98E2-D74D91F437F0}" type="parTrans" cxnId="{7131CF1A-7566-443F-BD65-39A8B7B02162}">
      <dgm:prSet/>
      <dgm:spPr/>
      <dgm:t>
        <a:bodyPr/>
        <a:lstStyle/>
        <a:p>
          <a:endParaRPr lang="en-US"/>
        </a:p>
      </dgm:t>
    </dgm:pt>
    <dgm:pt modelId="{16EFE6D7-343C-4880-94DE-71BD41F84228}" type="sibTrans" cxnId="{7131CF1A-7566-443F-BD65-39A8B7B02162}">
      <dgm:prSet/>
      <dgm:spPr/>
      <dgm:t>
        <a:bodyPr/>
        <a:lstStyle/>
        <a:p>
          <a:endParaRPr lang="en-US"/>
        </a:p>
      </dgm:t>
    </dgm:pt>
    <dgm:pt modelId="{0DDB54AF-78C2-47CF-964C-ECE98801479A}">
      <dgm:prSet phldrT="[Text]"/>
      <dgm:spPr/>
      <dgm:t>
        <a:bodyPr/>
        <a:lstStyle/>
        <a:p>
          <a:r>
            <a:rPr lang="en-US" dirty="0" smtClean="0"/>
            <a:t>Police Support</a:t>
          </a:r>
          <a:endParaRPr lang="en-US" dirty="0"/>
        </a:p>
      </dgm:t>
    </dgm:pt>
    <dgm:pt modelId="{1565D563-3309-43FF-B4B6-0565F22CCE71}" type="parTrans" cxnId="{403DE347-38E3-40AB-89B1-1FF1711640B9}">
      <dgm:prSet/>
      <dgm:spPr/>
      <dgm:t>
        <a:bodyPr/>
        <a:lstStyle/>
        <a:p>
          <a:endParaRPr lang="en-US"/>
        </a:p>
      </dgm:t>
    </dgm:pt>
    <dgm:pt modelId="{2F56F18D-A6E0-4F56-97BB-C9D8E6EDCE32}" type="sibTrans" cxnId="{403DE347-38E3-40AB-89B1-1FF1711640B9}">
      <dgm:prSet/>
      <dgm:spPr/>
      <dgm:t>
        <a:bodyPr/>
        <a:lstStyle/>
        <a:p>
          <a:endParaRPr lang="en-US"/>
        </a:p>
      </dgm:t>
    </dgm:pt>
    <dgm:pt modelId="{B03F51E4-1EF7-4CFB-82EE-F4504D97040C}">
      <dgm:prSet phldrT="[Text]"/>
      <dgm:spPr/>
      <dgm:t>
        <a:bodyPr/>
        <a:lstStyle/>
        <a:p>
          <a:r>
            <a:rPr lang="en-US" dirty="0" smtClean="0"/>
            <a:t>Photography</a:t>
          </a:r>
          <a:endParaRPr lang="en-US" dirty="0"/>
        </a:p>
      </dgm:t>
    </dgm:pt>
    <dgm:pt modelId="{D2A3DABC-351F-4885-8456-EE4E8D9B89D8}" type="parTrans" cxnId="{22DE8531-1F2E-4A8F-A3DD-FF03DFF60795}">
      <dgm:prSet/>
      <dgm:spPr/>
      <dgm:t>
        <a:bodyPr/>
        <a:lstStyle/>
        <a:p>
          <a:endParaRPr lang="en-US"/>
        </a:p>
      </dgm:t>
    </dgm:pt>
    <dgm:pt modelId="{E94FD1A4-B804-4B91-BC34-39060BA21AC8}" type="sibTrans" cxnId="{22DE8531-1F2E-4A8F-A3DD-FF03DFF60795}">
      <dgm:prSet/>
      <dgm:spPr/>
      <dgm:t>
        <a:bodyPr/>
        <a:lstStyle/>
        <a:p>
          <a:endParaRPr lang="en-US"/>
        </a:p>
      </dgm:t>
    </dgm:pt>
    <dgm:pt modelId="{1DB00141-00E6-4D8F-ACF2-5897702E75DF}" type="pres">
      <dgm:prSet presAssocID="{B0DB73D6-87E8-4DA0-833C-012C2F553B32}" presName="diagram" presStyleCnt="0">
        <dgm:presLayoutVars>
          <dgm:dir/>
          <dgm:resizeHandles val="exact"/>
        </dgm:presLayoutVars>
      </dgm:prSet>
      <dgm:spPr/>
      <dgm:t>
        <a:bodyPr/>
        <a:lstStyle/>
        <a:p>
          <a:endParaRPr lang="en-US"/>
        </a:p>
      </dgm:t>
    </dgm:pt>
    <dgm:pt modelId="{1C91C691-93CC-412C-95F6-BAA7B9AFF0CF}" type="pres">
      <dgm:prSet presAssocID="{E5F4E153-8212-4DF1-A06B-56FD001931B3}" presName="node" presStyleLbl="node1" presStyleIdx="0" presStyleCnt="4" custScaleX="39250" custScaleY="15723" custLinFactNeighborX="-4801" custLinFactNeighborY="-10337">
        <dgm:presLayoutVars>
          <dgm:bulletEnabled val="1"/>
        </dgm:presLayoutVars>
      </dgm:prSet>
      <dgm:spPr/>
      <dgm:t>
        <a:bodyPr/>
        <a:lstStyle/>
        <a:p>
          <a:endParaRPr lang="en-US"/>
        </a:p>
      </dgm:t>
    </dgm:pt>
    <dgm:pt modelId="{B6B2FE6B-4662-4016-A545-A70F6D0B1BE1}" type="pres">
      <dgm:prSet presAssocID="{32562449-C177-431F-9AE1-E80CEF06BECA}" presName="sibTrans" presStyleCnt="0"/>
      <dgm:spPr/>
    </dgm:pt>
    <dgm:pt modelId="{22E67D61-ED06-4DF4-87A0-AB6D5F0EFDB7}" type="pres">
      <dgm:prSet presAssocID="{7B7C36A5-2E76-4D34-89B7-C7A231CA25B7}" presName="node" presStyleLbl="node1" presStyleIdx="1" presStyleCnt="4" custScaleX="41141" custScaleY="15310" custLinFactNeighborX="4808" custLinFactNeighborY="42685">
        <dgm:presLayoutVars>
          <dgm:bulletEnabled val="1"/>
        </dgm:presLayoutVars>
      </dgm:prSet>
      <dgm:spPr/>
      <dgm:t>
        <a:bodyPr/>
        <a:lstStyle/>
        <a:p>
          <a:endParaRPr lang="en-US"/>
        </a:p>
      </dgm:t>
    </dgm:pt>
    <dgm:pt modelId="{E3B4E7F1-8FE4-4FC0-B82D-F6371872C02B}" type="pres">
      <dgm:prSet presAssocID="{16EFE6D7-343C-4880-94DE-71BD41F84228}" presName="sibTrans" presStyleCnt="0"/>
      <dgm:spPr/>
    </dgm:pt>
    <dgm:pt modelId="{2E6026E0-DB6C-4B9B-975C-E482A7CC023B}" type="pres">
      <dgm:prSet presAssocID="{0DDB54AF-78C2-47CF-964C-ECE98801479A}" presName="node" presStyleLbl="node1" presStyleIdx="2" presStyleCnt="4" custScaleX="37826" custScaleY="15905" custLinFactNeighborX="51667" custLinFactNeighborY="-41570">
        <dgm:presLayoutVars>
          <dgm:bulletEnabled val="1"/>
        </dgm:presLayoutVars>
      </dgm:prSet>
      <dgm:spPr/>
      <dgm:t>
        <a:bodyPr/>
        <a:lstStyle/>
        <a:p>
          <a:endParaRPr lang="en-US"/>
        </a:p>
      </dgm:t>
    </dgm:pt>
    <dgm:pt modelId="{B764D651-9C1C-432A-BC63-6D98449D65D0}" type="pres">
      <dgm:prSet presAssocID="{2F56F18D-A6E0-4F56-97BB-C9D8E6EDCE32}" presName="sibTrans" presStyleCnt="0"/>
      <dgm:spPr/>
    </dgm:pt>
    <dgm:pt modelId="{7D524638-9977-48C8-86E4-E0680D806CDE}" type="pres">
      <dgm:prSet presAssocID="{B03F51E4-1EF7-4CFB-82EE-F4504D97040C}" presName="node" presStyleLbl="node1" presStyleIdx="3" presStyleCnt="4" custScaleX="33088" custScaleY="17202" custLinFactNeighborX="-55438" custLinFactNeighborY="8073">
        <dgm:presLayoutVars>
          <dgm:bulletEnabled val="1"/>
        </dgm:presLayoutVars>
      </dgm:prSet>
      <dgm:spPr/>
      <dgm:t>
        <a:bodyPr/>
        <a:lstStyle/>
        <a:p>
          <a:endParaRPr lang="en-US"/>
        </a:p>
      </dgm:t>
    </dgm:pt>
  </dgm:ptLst>
  <dgm:cxnLst>
    <dgm:cxn modelId="{65C8B6F1-0DD2-4C42-981D-3AC59297793E}" type="presOf" srcId="{B03F51E4-1EF7-4CFB-82EE-F4504D97040C}" destId="{7D524638-9977-48C8-86E4-E0680D806CDE}" srcOrd="0" destOrd="0" presId="urn:microsoft.com/office/officeart/2005/8/layout/default"/>
    <dgm:cxn modelId="{DAAE497B-D885-654D-8E81-44C4E23A194F}" type="presOf" srcId="{7B7C36A5-2E76-4D34-89B7-C7A231CA25B7}" destId="{22E67D61-ED06-4DF4-87A0-AB6D5F0EFDB7}" srcOrd="0" destOrd="0" presId="urn:microsoft.com/office/officeart/2005/8/layout/default"/>
    <dgm:cxn modelId="{403DE347-38E3-40AB-89B1-1FF1711640B9}" srcId="{B0DB73D6-87E8-4DA0-833C-012C2F553B32}" destId="{0DDB54AF-78C2-47CF-964C-ECE98801479A}" srcOrd="2" destOrd="0" parTransId="{1565D563-3309-43FF-B4B6-0565F22CCE71}" sibTransId="{2F56F18D-A6E0-4F56-97BB-C9D8E6EDCE32}"/>
    <dgm:cxn modelId="{300BFBAC-F936-B94D-863A-0E1D3D7BEBF0}" type="presOf" srcId="{B0DB73D6-87E8-4DA0-833C-012C2F553B32}" destId="{1DB00141-00E6-4D8F-ACF2-5897702E75DF}" srcOrd="0" destOrd="0" presId="urn:microsoft.com/office/officeart/2005/8/layout/default"/>
    <dgm:cxn modelId="{7131CF1A-7566-443F-BD65-39A8B7B02162}" srcId="{B0DB73D6-87E8-4DA0-833C-012C2F553B32}" destId="{7B7C36A5-2E76-4D34-89B7-C7A231CA25B7}" srcOrd="1" destOrd="0" parTransId="{240F84FB-9A36-4CEE-98E2-D74D91F437F0}" sibTransId="{16EFE6D7-343C-4880-94DE-71BD41F84228}"/>
    <dgm:cxn modelId="{3B6D3AE1-C2B2-45D5-AF57-4ADF69BE1E75}" srcId="{B0DB73D6-87E8-4DA0-833C-012C2F553B32}" destId="{E5F4E153-8212-4DF1-A06B-56FD001931B3}" srcOrd="0" destOrd="0" parTransId="{1DC3AF86-C8BC-42D6-9CEE-21D585D4FE50}" sibTransId="{32562449-C177-431F-9AE1-E80CEF06BECA}"/>
    <dgm:cxn modelId="{22DE8531-1F2E-4A8F-A3DD-FF03DFF60795}" srcId="{B0DB73D6-87E8-4DA0-833C-012C2F553B32}" destId="{B03F51E4-1EF7-4CFB-82EE-F4504D97040C}" srcOrd="3" destOrd="0" parTransId="{D2A3DABC-351F-4885-8456-EE4E8D9B89D8}" sibTransId="{E94FD1A4-B804-4B91-BC34-39060BA21AC8}"/>
    <dgm:cxn modelId="{0976FE17-3A44-F340-A02D-01FB05F2CD3D}" type="presOf" srcId="{E5F4E153-8212-4DF1-A06B-56FD001931B3}" destId="{1C91C691-93CC-412C-95F6-BAA7B9AFF0CF}" srcOrd="0" destOrd="0" presId="urn:microsoft.com/office/officeart/2005/8/layout/default"/>
    <dgm:cxn modelId="{27E55E6F-1B9F-464E-8AFA-76BDD1EC6D79}" type="presOf" srcId="{0DDB54AF-78C2-47CF-964C-ECE98801479A}" destId="{2E6026E0-DB6C-4B9B-975C-E482A7CC023B}" srcOrd="0" destOrd="0" presId="urn:microsoft.com/office/officeart/2005/8/layout/default"/>
    <dgm:cxn modelId="{0A31C902-C87E-C34D-B1C8-19BCD3EF9B32}" type="presParOf" srcId="{1DB00141-00E6-4D8F-ACF2-5897702E75DF}" destId="{1C91C691-93CC-412C-95F6-BAA7B9AFF0CF}" srcOrd="0" destOrd="0" presId="urn:microsoft.com/office/officeart/2005/8/layout/default"/>
    <dgm:cxn modelId="{3E922CF2-F270-A044-B6EB-F382DDDB1C74}" type="presParOf" srcId="{1DB00141-00E6-4D8F-ACF2-5897702E75DF}" destId="{B6B2FE6B-4662-4016-A545-A70F6D0B1BE1}" srcOrd="1" destOrd="0" presId="urn:microsoft.com/office/officeart/2005/8/layout/default"/>
    <dgm:cxn modelId="{F95C9C72-8D05-6349-A683-308CBF7B5DFB}" type="presParOf" srcId="{1DB00141-00E6-4D8F-ACF2-5897702E75DF}" destId="{22E67D61-ED06-4DF4-87A0-AB6D5F0EFDB7}" srcOrd="2" destOrd="0" presId="urn:microsoft.com/office/officeart/2005/8/layout/default"/>
    <dgm:cxn modelId="{57B7C94A-E43C-0343-AF9C-14105AD5AB03}" type="presParOf" srcId="{1DB00141-00E6-4D8F-ACF2-5897702E75DF}" destId="{E3B4E7F1-8FE4-4FC0-B82D-F6371872C02B}" srcOrd="3" destOrd="0" presId="urn:microsoft.com/office/officeart/2005/8/layout/default"/>
    <dgm:cxn modelId="{90AF5BA1-5E20-4846-89A1-A1DB81FC71C0}" type="presParOf" srcId="{1DB00141-00E6-4D8F-ACF2-5897702E75DF}" destId="{2E6026E0-DB6C-4B9B-975C-E482A7CC023B}" srcOrd="4" destOrd="0" presId="urn:microsoft.com/office/officeart/2005/8/layout/default"/>
    <dgm:cxn modelId="{1D3464E5-BB02-3F43-BEC8-62E96D70590C}" type="presParOf" srcId="{1DB00141-00E6-4D8F-ACF2-5897702E75DF}" destId="{B764D651-9C1C-432A-BC63-6D98449D65D0}" srcOrd="5" destOrd="0" presId="urn:microsoft.com/office/officeart/2005/8/layout/default"/>
    <dgm:cxn modelId="{D80FEC60-10D1-4449-9FF0-E72847B74983}" type="presParOf" srcId="{1DB00141-00E6-4D8F-ACF2-5897702E75DF}" destId="{7D524638-9977-48C8-86E4-E0680D806CD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68C88-16DF-47F2-AF72-BB624592BDD3}">
      <dsp:nvSpPr>
        <dsp:cNvPr id="0" name=""/>
        <dsp:cNvSpPr/>
      </dsp:nvSpPr>
      <dsp:spPr>
        <a:xfrm>
          <a:off x="1824" y="0"/>
          <a:ext cx="1793086" cy="139818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Detection</a:t>
          </a:r>
          <a:endParaRPr lang="en-US" sz="2800" kern="1200" dirty="0"/>
        </a:p>
      </dsp:txBody>
      <dsp:txXfrm>
        <a:off x="42775" y="40951"/>
        <a:ext cx="1711184" cy="1316282"/>
      </dsp:txXfrm>
    </dsp:sp>
    <dsp:sp modelId="{85E810BF-575F-46F2-92C8-E803A331F849}">
      <dsp:nvSpPr>
        <dsp:cNvPr id="0" name=""/>
        <dsp:cNvSpPr/>
      </dsp:nvSpPr>
      <dsp:spPr>
        <a:xfrm rot="2786158">
          <a:off x="1715452" y="1828568"/>
          <a:ext cx="896997" cy="4023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1734213" y="1865309"/>
        <a:ext cx="776283" cy="241427"/>
      </dsp:txXfrm>
    </dsp:sp>
    <dsp:sp modelId="{C80BEA6F-0607-4444-9DAC-C9ADFFAC0311}">
      <dsp:nvSpPr>
        <dsp:cNvPr id="0" name=""/>
        <dsp:cNvSpPr/>
      </dsp:nvSpPr>
      <dsp:spPr>
        <a:xfrm>
          <a:off x="2443988" y="2624540"/>
          <a:ext cx="1901112" cy="139818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endParaRPr lang="en-US" sz="2000" kern="1200" dirty="0" smtClean="0"/>
        </a:p>
        <a:p>
          <a:pPr lvl="0" algn="ctr" defTabSz="889000">
            <a:lnSpc>
              <a:spcPct val="90000"/>
            </a:lnSpc>
            <a:spcBef>
              <a:spcPct val="0"/>
            </a:spcBef>
            <a:spcAft>
              <a:spcPct val="35000"/>
            </a:spcAft>
          </a:pPr>
          <a:r>
            <a:rPr lang="en-US" sz="2800" kern="1200" dirty="0" smtClean="0"/>
            <a:t>Translation</a:t>
          </a:r>
          <a:endParaRPr lang="en-US" sz="2800" kern="1200" dirty="0"/>
        </a:p>
        <a:p>
          <a:pPr marL="171450" lvl="1" indent="-171450" algn="l" defTabSz="711200">
            <a:lnSpc>
              <a:spcPct val="90000"/>
            </a:lnSpc>
            <a:spcBef>
              <a:spcPct val="0"/>
            </a:spcBef>
            <a:spcAft>
              <a:spcPct val="15000"/>
            </a:spcAft>
            <a:buChar char="••"/>
          </a:pPr>
          <a:endParaRPr lang="en-US" sz="1600" kern="1200" dirty="0"/>
        </a:p>
      </dsp:txBody>
      <dsp:txXfrm>
        <a:off x="2484939" y="2665491"/>
        <a:ext cx="1819210" cy="13162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E09BE-388C-49FA-8998-FF49C11B8F9A}">
      <dsp:nvSpPr>
        <dsp:cNvPr id="0" name=""/>
        <dsp:cNvSpPr/>
      </dsp:nvSpPr>
      <dsp:spPr>
        <a:xfrm rot="5400000">
          <a:off x="257179" y="1578696"/>
          <a:ext cx="961958" cy="1095155"/>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1ECE07-B8C0-4645-A7E5-1BD5D2C14F26}">
      <dsp:nvSpPr>
        <dsp:cNvPr id="0" name=""/>
        <dsp:cNvSpPr/>
      </dsp:nvSpPr>
      <dsp:spPr>
        <a:xfrm>
          <a:off x="2318" y="512346"/>
          <a:ext cx="1619371" cy="1133507"/>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Get 2D Coordinate</a:t>
          </a:r>
          <a:endParaRPr lang="en-US" sz="2000" kern="1200" dirty="0"/>
        </a:p>
      </dsp:txBody>
      <dsp:txXfrm>
        <a:off x="57661" y="567689"/>
        <a:ext cx="1508685" cy="1022821"/>
      </dsp:txXfrm>
    </dsp:sp>
    <dsp:sp modelId="{45908011-4987-433B-AC98-6A50D8F5AF47}">
      <dsp:nvSpPr>
        <dsp:cNvPr id="0" name=""/>
        <dsp:cNvSpPr/>
      </dsp:nvSpPr>
      <dsp:spPr>
        <a:xfrm>
          <a:off x="1622102" y="651976"/>
          <a:ext cx="2095711" cy="916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Color detection</a:t>
          </a:r>
          <a:endParaRPr lang="en-US" sz="1600" kern="1200" dirty="0"/>
        </a:p>
      </dsp:txBody>
      <dsp:txXfrm>
        <a:off x="1622102" y="651976"/>
        <a:ext cx="2095711" cy="916150"/>
      </dsp:txXfrm>
    </dsp:sp>
    <dsp:sp modelId="{5A1DFCD2-25CA-410A-B426-FE74DABD9CE9}">
      <dsp:nvSpPr>
        <dsp:cNvPr id="0" name=""/>
        <dsp:cNvSpPr/>
      </dsp:nvSpPr>
      <dsp:spPr>
        <a:xfrm rot="5400000">
          <a:off x="1820114" y="2851998"/>
          <a:ext cx="961958" cy="1095155"/>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87687D-C38B-4775-9EBD-7C11CE889419}">
      <dsp:nvSpPr>
        <dsp:cNvPr id="0" name=""/>
        <dsp:cNvSpPr/>
      </dsp:nvSpPr>
      <dsp:spPr>
        <a:xfrm>
          <a:off x="1565253" y="1785648"/>
          <a:ext cx="1619371" cy="1133507"/>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Translate to vector</a:t>
          </a:r>
          <a:endParaRPr lang="en-US" sz="2000" kern="1200" dirty="0"/>
        </a:p>
      </dsp:txBody>
      <dsp:txXfrm>
        <a:off x="1620596" y="1840991"/>
        <a:ext cx="1508685" cy="1022821"/>
      </dsp:txXfrm>
    </dsp:sp>
    <dsp:sp modelId="{9BDA0E30-BCDD-447B-9BC3-019311F54AAA}">
      <dsp:nvSpPr>
        <dsp:cNvPr id="0" name=""/>
        <dsp:cNvSpPr/>
      </dsp:nvSpPr>
      <dsp:spPr>
        <a:xfrm>
          <a:off x="3184624" y="1893754"/>
          <a:ext cx="1177776" cy="916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Using camera intrinsics</a:t>
          </a:r>
          <a:endParaRPr lang="en-US" sz="1600" kern="1200" dirty="0"/>
        </a:p>
      </dsp:txBody>
      <dsp:txXfrm>
        <a:off x="3184624" y="1893754"/>
        <a:ext cx="1177776" cy="916150"/>
      </dsp:txXfrm>
    </dsp:sp>
    <dsp:sp modelId="{0273C1DC-D23B-4F81-BFCB-D0075E579D7F}">
      <dsp:nvSpPr>
        <dsp:cNvPr id="0" name=""/>
        <dsp:cNvSpPr/>
      </dsp:nvSpPr>
      <dsp:spPr>
        <a:xfrm>
          <a:off x="3128189" y="3058951"/>
          <a:ext cx="1619371" cy="1133507"/>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Move to world coordinates</a:t>
          </a:r>
          <a:endParaRPr lang="en-US" sz="2000" kern="1200" dirty="0"/>
        </a:p>
      </dsp:txBody>
      <dsp:txXfrm>
        <a:off x="3183532" y="3114294"/>
        <a:ext cx="1508685" cy="1022821"/>
      </dsp:txXfrm>
    </dsp:sp>
    <dsp:sp modelId="{44556FD6-1977-4509-B44E-36BFD1A97A72}">
      <dsp:nvSpPr>
        <dsp:cNvPr id="0" name=""/>
        <dsp:cNvSpPr/>
      </dsp:nvSpPr>
      <dsp:spPr>
        <a:xfrm>
          <a:off x="4747560" y="3167057"/>
          <a:ext cx="1177776" cy="916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Using camera locations</a:t>
          </a:r>
          <a:endParaRPr lang="en-US" sz="1700" kern="1200" dirty="0"/>
        </a:p>
      </dsp:txBody>
      <dsp:txXfrm>
        <a:off x="4747560" y="3167057"/>
        <a:ext cx="1177776" cy="9161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3053C-8556-42AA-8B60-0CC67D7B8772}">
      <dsp:nvSpPr>
        <dsp:cNvPr id="0" name=""/>
        <dsp:cNvSpPr/>
      </dsp:nvSpPr>
      <dsp:spPr>
        <a:xfrm>
          <a:off x="4300694" y="265301"/>
          <a:ext cx="3329356" cy="141495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Compare Actual vs Expected</a:t>
          </a:r>
          <a:endParaRPr lang="en-US" sz="3500" kern="1200" dirty="0"/>
        </a:p>
      </dsp:txBody>
      <dsp:txXfrm>
        <a:off x="4369767" y="334374"/>
        <a:ext cx="3191210" cy="1276811"/>
      </dsp:txXfrm>
    </dsp:sp>
    <dsp:sp modelId="{77185F40-15DD-4BCF-8A20-1FC465727AE6}">
      <dsp:nvSpPr>
        <dsp:cNvPr id="0" name=""/>
        <dsp:cNvSpPr/>
      </dsp:nvSpPr>
      <dsp:spPr>
        <a:xfrm rot="931353">
          <a:off x="7603326" y="1631217"/>
          <a:ext cx="1465342" cy="0"/>
        </a:xfrm>
        <a:custGeom>
          <a:avLst/>
          <a:gdLst/>
          <a:ahLst/>
          <a:cxnLst/>
          <a:rect l="0" t="0" r="0" b="0"/>
          <a:pathLst>
            <a:path>
              <a:moveTo>
                <a:pt x="0" y="0"/>
              </a:moveTo>
              <a:lnTo>
                <a:pt x="1465342" y="0"/>
              </a:lnTo>
            </a:path>
          </a:pathLst>
        </a:custGeom>
        <a:noFill/>
        <a:ln w="88900" cap="flat" cmpd="sng" algn="ctr">
          <a:solidFill>
            <a:scrgbClr r="0" g="0" b="0"/>
          </a:solidFill>
          <a:prstDash val="sysDash"/>
          <a:headEnd type="none" w="lg" len="med"/>
          <a:tailEnd type="triangle" w="lg" len="med"/>
        </a:ln>
        <a:effectLst/>
      </dsp:spPr>
      <dsp:style>
        <a:lnRef idx="2">
          <a:scrgbClr r="0" g="0" b="0"/>
        </a:lnRef>
        <a:fillRef idx="0">
          <a:scrgbClr r="0" g="0" b="0"/>
        </a:fillRef>
        <a:effectRef idx="0">
          <a:scrgbClr r="0" g="0" b="0"/>
        </a:effectRef>
        <a:fontRef idx="minor"/>
      </dsp:style>
    </dsp:sp>
    <dsp:sp modelId="{404C913E-7D45-4CA5-A21B-6474557A779A}">
      <dsp:nvSpPr>
        <dsp:cNvPr id="0" name=""/>
        <dsp:cNvSpPr/>
      </dsp:nvSpPr>
      <dsp:spPr>
        <a:xfrm>
          <a:off x="9041944" y="1569587"/>
          <a:ext cx="2083250" cy="109403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en-US" sz="2900" kern="1200" dirty="0" smtClean="0"/>
            <a:t>Backup System</a:t>
          </a:r>
          <a:endParaRPr lang="en-US" sz="2900" kern="1200" dirty="0"/>
        </a:p>
      </dsp:txBody>
      <dsp:txXfrm>
        <a:off x="9095350" y="1622993"/>
        <a:ext cx="1976438" cy="987220"/>
      </dsp:txXfrm>
    </dsp:sp>
    <dsp:sp modelId="{C022FE9A-0189-4F21-A5CD-52AA3A2EF671}">
      <dsp:nvSpPr>
        <dsp:cNvPr id="0" name=""/>
        <dsp:cNvSpPr/>
      </dsp:nvSpPr>
      <dsp:spPr>
        <a:xfrm rot="9878870">
          <a:off x="2889510" y="1620013"/>
          <a:ext cx="1436819" cy="0"/>
        </a:xfrm>
        <a:custGeom>
          <a:avLst/>
          <a:gdLst/>
          <a:ahLst/>
          <a:cxnLst/>
          <a:rect l="0" t="0" r="0" b="0"/>
          <a:pathLst>
            <a:path>
              <a:moveTo>
                <a:pt x="0" y="0"/>
              </a:moveTo>
              <a:lnTo>
                <a:pt x="1436819" y="0"/>
              </a:lnTo>
            </a:path>
          </a:pathLst>
        </a:custGeom>
        <a:noFill/>
        <a:ln w="88900" cap="flat" cmpd="sng" algn="ctr">
          <a:solidFill>
            <a:scrgbClr r="0" g="0" b="0"/>
          </a:solidFill>
          <a:prstDash val="sysDash"/>
          <a:headEnd type="triangle" w="lg" len="med"/>
          <a:tailEnd type="none" w="lg" len="med"/>
        </a:ln>
        <a:effectLst/>
      </dsp:spPr>
      <dsp:style>
        <a:lnRef idx="2">
          <a:scrgbClr r="0" g="0" b="0"/>
        </a:lnRef>
        <a:fillRef idx="0">
          <a:scrgbClr r="0" g="0" b="0"/>
        </a:fillRef>
        <a:effectRef idx="0">
          <a:scrgbClr r="0" g="0" b="0"/>
        </a:effectRef>
        <a:fontRef idx="minor"/>
      </dsp:style>
    </dsp:sp>
    <dsp:sp modelId="{AA32683C-94DB-44ED-B68F-5059D2FDCE4B}">
      <dsp:nvSpPr>
        <dsp:cNvPr id="0" name=""/>
        <dsp:cNvSpPr/>
      </dsp:nvSpPr>
      <dsp:spPr>
        <a:xfrm>
          <a:off x="1066791" y="1603003"/>
          <a:ext cx="1848353" cy="921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DRATS</a:t>
          </a:r>
          <a:endParaRPr lang="en-US" sz="3500" kern="1200" dirty="0"/>
        </a:p>
      </dsp:txBody>
      <dsp:txXfrm>
        <a:off x="1111793" y="1648005"/>
        <a:ext cx="1758349" cy="8318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C691-93CC-412C-95F6-BAA7B9AFF0CF}">
      <dsp:nvSpPr>
        <dsp:cNvPr id="0" name=""/>
        <dsp:cNvSpPr/>
      </dsp:nvSpPr>
      <dsp:spPr>
        <a:xfrm>
          <a:off x="352" y="0"/>
          <a:ext cx="3947922" cy="94888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Medical Services</a:t>
          </a:r>
          <a:endParaRPr lang="en-US" sz="4200" kern="1200" dirty="0"/>
        </a:p>
      </dsp:txBody>
      <dsp:txXfrm>
        <a:off x="352" y="0"/>
        <a:ext cx="3947922" cy="948889"/>
      </dsp:txXfrm>
    </dsp:sp>
    <dsp:sp modelId="{22E67D61-ED06-4DF4-87A0-AB6D5F0EFDB7}">
      <dsp:nvSpPr>
        <dsp:cNvPr id="0" name=""/>
        <dsp:cNvSpPr/>
      </dsp:nvSpPr>
      <dsp:spPr>
        <a:xfrm>
          <a:off x="5920273" y="3098760"/>
          <a:ext cx="4138126" cy="9239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Fire Suppression</a:t>
          </a:r>
          <a:endParaRPr lang="en-US" sz="4200" kern="1200" dirty="0"/>
        </a:p>
      </dsp:txBody>
      <dsp:txXfrm>
        <a:off x="5920273" y="3098760"/>
        <a:ext cx="4138126" cy="923964"/>
      </dsp:txXfrm>
    </dsp:sp>
    <dsp:sp modelId="{2E6026E0-DB6C-4B9B-975C-E482A7CC023B}">
      <dsp:nvSpPr>
        <dsp:cNvPr id="0" name=""/>
        <dsp:cNvSpPr/>
      </dsp:nvSpPr>
      <dsp:spPr>
        <a:xfrm>
          <a:off x="6156746" y="24"/>
          <a:ext cx="3804690" cy="95987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Police Support</a:t>
          </a:r>
          <a:endParaRPr lang="en-US" sz="4200" kern="1200" dirty="0"/>
        </a:p>
      </dsp:txBody>
      <dsp:txXfrm>
        <a:off x="6156746" y="24"/>
        <a:ext cx="3804690" cy="959873"/>
      </dsp:txXfrm>
    </dsp:sp>
    <dsp:sp modelId="{7D524638-9977-48C8-86E4-E0680D806CDE}">
      <dsp:nvSpPr>
        <dsp:cNvPr id="0" name=""/>
        <dsp:cNvSpPr/>
      </dsp:nvSpPr>
      <dsp:spPr>
        <a:xfrm>
          <a:off x="194227" y="2956862"/>
          <a:ext cx="3328123" cy="103814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Photography</a:t>
          </a:r>
          <a:endParaRPr lang="en-US" sz="4200" kern="1200" dirty="0"/>
        </a:p>
      </dsp:txBody>
      <dsp:txXfrm>
        <a:off x="194227" y="2956862"/>
        <a:ext cx="3328123" cy="10381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A8D10-DF86-45D8-B7D8-1EEAAF7AA738}" type="datetimeFigureOut">
              <a:rPr lang="en-US" smtClean="0"/>
              <a:t>4/5/2016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78AF1F-70F7-4174-8F94-6FF4CC12E694}" type="slidenum">
              <a:rPr lang="en-US" smtClean="0"/>
              <a:t>‹#›</a:t>
            </a:fld>
            <a:endParaRPr lang="en-US"/>
          </a:p>
        </p:txBody>
      </p:sp>
    </p:spTree>
    <p:extLst>
      <p:ext uri="{BB962C8B-B14F-4D97-AF65-F5344CB8AC3E}">
        <p14:creationId xmlns:p14="http://schemas.microsoft.com/office/powerpoint/2010/main" val="24979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me remind you about Amazon Prime Air. Back in 2013, the world was given a brief introduction of the photo on the left. Amazon’s new drone delivery system. Last December, we got a look at an updated design and a new prototype. The premise remained the same; 30 minute delivery of thousands of small items on amazon via autonomous drones. This is the first widespread system that we’ve seen using autonomous drones as of yet. As this is still many years off, we have some time to tackle the obvious issues that will accompany such a system.</a:t>
            </a:r>
            <a:endParaRPr lang="en-US" dirty="0"/>
          </a:p>
        </p:txBody>
      </p:sp>
      <p:sp>
        <p:nvSpPr>
          <p:cNvPr id="4" name="Slide Number Placeholder 3"/>
          <p:cNvSpPr>
            <a:spLocks noGrp="1"/>
          </p:cNvSpPr>
          <p:nvPr>
            <p:ph type="sldNum" sz="quarter" idx="10"/>
          </p:nvPr>
        </p:nvSpPr>
        <p:spPr/>
        <p:txBody>
          <a:bodyPr/>
          <a:lstStyle/>
          <a:p>
            <a:fld id="{6178AF1F-70F7-4174-8F94-6FF4CC12E694}" type="slidenum">
              <a:rPr lang="en-US" smtClean="0"/>
              <a:t>2</a:t>
            </a:fld>
            <a:endParaRPr lang="en-US"/>
          </a:p>
        </p:txBody>
      </p:sp>
    </p:spTree>
    <p:extLst>
      <p:ext uri="{BB962C8B-B14F-4D97-AF65-F5344CB8AC3E}">
        <p14:creationId xmlns:p14="http://schemas.microsoft.com/office/powerpoint/2010/main" val="527564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a:t>
            </a:r>
            <a:r>
              <a:rPr lang="en-US" baseline="0" dirty="0" smtClean="0"/>
              <a:t> this into two slides. One image for each category of something going wrong. Maybe a map with a red and blue line for correct and incorrect way to go. </a:t>
            </a:r>
            <a:endParaRPr lang="en-US" dirty="0"/>
          </a:p>
        </p:txBody>
      </p:sp>
      <p:sp>
        <p:nvSpPr>
          <p:cNvPr id="4" name="Slide Number Placeholder 3"/>
          <p:cNvSpPr>
            <a:spLocks noGrp="1"/>
          </p:cNvSpPr>
          <p:nvPr>
            <p:ph type="sldNum" sz="quarter" idx="10"/>
          </p:nvPr>
        </p:nvSpPr>
        <p:spPr/>
        <p:txBody>
          <a:bodyPr/>
          <a:lstStyle/>
          <a:p>
            <a:fld id="{6178AF1F-70F7-4174-8F94-6FF4CC12E694}" type="slidenum">
              <a:rPr lang="en-US" smtClean="0"/>
              <a:t>3</a:t>
            </a:fld>
            <a:endParaRPr lang="en-US"/>
          </a:p>
        </p:txBody>
      </p:sp>
    </p:spTree>
    <p:extLst>
      <p:ext uri="{BB962C8B-B14F-4D97-AF65-F5344CB8AC3E}">
        <p14:creationId xmlns:p14="http://schemas.microsoft.com/office/powerpoint/2010/main" val="229570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this add a slide about the whole project. How would Amazon actually use this technology? Why wouldn't GPS work? </a:t>
            </a:r>
            <a:endParaRPr lang="en-US" dirty="0"/>
          </a:p>
        </p:txBody>
      </p:sp>
      <p:sp>
        <p:nvSpPr>
          <p:cNvPr id="4" name="Slide Number Placeholder 3"/>
          <p:cNvSpPr>
            <a:spLocks noGrp="1"/>
          </p:cNvSpPr>
          <p:nvPr>
            <p:ph type="sldNum" sz="quarter" idx="10"/>
          </p:nvPr>
        </p:nvSpPr>
        <p:spPr/>
        <p:txBody>
          <a:bodyPr/>
          <a:lstStyle/>
          <a:p>
            <a:fld id="{6178AF1F-70F7-4174-8F94-6FF4CC12E694}" type="slidenum">
              <a:rPr lang="en-US" smtClean="0"/>
              <a:t>4</a:t>
            </a:fld>
            <a:endParaRPr lang="en-US"/>
          </a:p>
        </p:txBody>
      </p:sp>
    </p:spTree>
    <p:extLst>
      <p:ext uri="{BB962C8B-B14F-4D97-AF65-F5344CB8AC3E}">
        <p14:creationId xmlns:p14="http://schemas.microsoft.com/office/powerpoint/2010/main" val="1954187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picture</a:t>
            </a:r>
            <a:r>
              <a:rPr lang="en-US" baseline="0" dirty="0" smtClean="0"/>
              <a:t> of my setup here with less info on individual bullets. </a:t>
            </a:r>
            <a:endParaRPr lang="en-US" dirty="0"/>
          </a:p>
        </p:txBody>
      </p:sp>
      <p:sp>
        <p:nvSpPr>
          <p:cNvPr id="4" name="Slide Number Placeholder 3"/>
          <p:cNvSpPr>
            <a:spLocks noGrp="1"/>
          </p:cNvSpPr>
          <p:nvPr>
            <p:ph type="sldNum" sz="quarter" idx="10"/>
          </p:nvPr>
        </p:nvSpPr>
        <p:spPr/>
        <p:txBody>
          <a:bodyPr/>
          <a:lstStyle/>
          <a:p>
            <a:fld id="{6178AF1F-70F7-4174-8F94-6FF4CC12E694}" type="slidenum">
              <a:rPr lang="en-US" smtClean="0"/>
              <a:t>5</a:t>
            </a:fld>
            <a:endParaRPr lang="en-US"/>
          </a:p>
        </p:txBody>
      </p:sp>
    </p:spTree>
    <p:extLst>
      <p:ext uri="{BB962C8B-B14F-4D97-AF65-F5344CB8AC3E}">
        <p14:creationId xmlns:p14="http://schemas.microsoft.com/office/powerpoint/2010/main" val="126798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78AF1F-70F7-4174-8F94-6FF4CC12E694}" type="slidenum">
              <a:rPr lang="en-US" smtClean="0"/>
              <a:t>8</a:t>
            </a:fld>
            <a:endParaRPr lang="en-US"/>
          </a:p>
        </p:txBody>
      </p:sp>
    </p:spTree>
    <p:extLst>
      <p:ext uri="{BB962C8B-B14F-4D97-AF65-F5344CB8AC3E}">
        <p14:creationId xmlns:p14="http://schemas.microsoft.com/office/powerpoint/2010/main" val="1655117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does DRATS fit into a greater system and how does it ensure drones’ security? </a:t>
            </a:r>
            <a:endParaRPr lang="en-US" dirty="0"/>
          </a:p>
        </p:txBody>
      </p:sp>
      <p:sp>
        <p:nvSpPr>
          <p:cNvPr id="4" name="Slide Number Placeholder 3"/>
          <p:cNvSpPr>
            <a:spLocks noGrp="1"/>
          </p:cNvSpPr>
          <p:nvPr>
            <p:ph type="sldNum" sz="quarter" idx="10"/>
          </p:nvPr>
        </p:nvSpPr>
        <p:spPr/>
        <p:txBody>
          <a:bodyPr/>
          <a:lstStyle/>
          <a:p>
            <a:fld id="{6178AF1F-70F7-4174-8F94-6FF4CC12E694}" type="slidenum">
              <a:rPr lang="en-US" smtClean="0"/>
              <a:t>9</a:t>
            </a:fld>
            <a:endParaRPr lang="en-US"/>
          </a:p>
        </p:txBody>
      </p:sp>
    </p:spTree>
    <p:extLst>
      <p:ext uri="{BB962C8B-B14F-4D97-AF65-F5344CB8AC3E}">
        <p14:creationId xmlns:p14="http://schemas.microsoft.com/office/powerpoint/2010/main" val="1488314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photo of Amazon drone. But it's not just Amazon. Fade into other corners of medical, fire, and other uses. Then fade into a thank you at the middle. </a:t>
            </a:r>
            <a:endParaRPr lang="en-US" dirty="0"/>
          </a:p>
        </p:txBody>
      </p:sp>
      <p:sp>
        <p:nvSpPr>
          <p:cNvPr id="4" name="Slide Number Placeholder 3"/>
          <p:cNvSpPr>
            <a:spLocks noGrp="1"/>
          </p:cNvSpPr>
          <p:nvPr>
            <p:ph type="sldNum" sz="quarter" idx="10"/>
          </p:nvPr>
        </p:nvSpPr>
        <p:spPr/>
        <p:txBody>
          <a:bodyPr/>
          <a:lstStyle/>
          <a:p>
            <a:fld id="{6178AF1F-70F7-4174-8F94-6FF4CC12E694}" type="slidenum">
              <a:rPr lang="en-US" smtClean="0"/>
              <a:t>10</a:t>
            </a:fld>
            <a:endParaRPr lang="en-US"/>
          </a:p>
        </p:txBody>
      </p:sp>
    </p:spTree>
    <p:extLst>
      <p:ext uri="{BB962C8B-B14F-4D97-AF65-F5344CB8AC3E}">
        <p14:creationId xmlns:p14="http://schemas.microsoft.com/office/powerpoint/2010/main" val="97131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4/5/2016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4/5/2016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4/5/2016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4/5/2016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4/5/2016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4/5/2016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4/5/2016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4/5/2016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4/5/2016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4/5/2016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4/5/2016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4/5/2016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gif"/><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DRaTS</a:t>
            </a:r>
            <a:endParaRPr lang="en-US" dirty="0"/>
          </a:p>
        </p:txBody>
      </p:sp>
      <p:sp>
        <p:nvSpPr>
          <p:cNvPr id="3" name="Subtitle 2"/>
          <p:cNvSpPr>
            <a:spLocks noGrp="1"/>
          </p:cNvSpPr>
          <p:nvPr>
            <p:ph type="subTitle" idx="1"/>
          </p:nvPr>
        </p:nvSpPr>
        <p:spPr/>
        <p:txBody>
          <a:bodyPr/>
          <a:lstStyle/>
          <a:p>
            <a:r>
              <a:rPr lang="en-US" cap="none" smtClean="0"/>
              <a:t>Christoph von Braun</a:t>
            </a:r>
            <a:endParaRPr lang="en-US" cap="none" dirty="0"/>
          </a:p>
        </p:txBody>
      </p:sp>
    </p:spTree>
    <p:extLst>
      <p:ext uri="{BB962C8B-B14F-4D97-AF65-F5344CB8AC3E}">
        <p14:creationId xmlns:p14="http://schemas.microsoft.com/office/powerpoint/2010/main" val="4113077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Applications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5483685"/>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s://www.tractica.com/wp-content/uploads/2015/08/amazon-prime-air-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814" y="3195637"/>
            <a:ext cx="4008698" cy="13239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4613738" y="733107"/>
            <a:ext cx="10058400" cy="356616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Thank you</a:t>
            </a:r>
            <a:endParaRPr lang="en-US" dirty="0"/>
          </a:p>
        </p:txBody>
      </p:sp>
    </p:spTree>
    <p:extLst>
      <p:ext uri="{BB962C8B-B14F-4D97-AF65-F5344CB8AC3E}">
        <p14:creationId xmlns:p14="http://schemas.microsoft.com/office/powerpoint/2010/main" val="110363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Graphic spid="4" grpId="1">
        <p:bldAsOne/>
      </p:bldGraphic>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Prime Air</a:t>
            </a:r>
            <a:endParaRPr lang="en-US" dirty="0"/>
          </a:p>
        </p:txBody>
      </p:sp>
      <p:pic>
        <p:nvPicPr>
          <p:cNvPr id="1026" name="Picture 2" descr="http://o.aolcdn.com/hss/storage/adam/43bfc612d072abe3ec18ee2b3d660c49/primeair.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7280" y="1998746"/>
            <a:ext cx="5207267" cy="29755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ytimg.com/vi/MXo_d6tNWuY/maxres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4841" y="2614862"/>
            <a:ext cx="5133476" cy="288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388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24759"/>
          <a:stretch/>
        </p:blipFill>
        <p:spPr>
          <a:xfrm>
            <a:off x="4363648" y="414338"/>
            <a:ext cx="7285013" cy="5694850"/>
          </a:xfrm>
        </p:spPr>
      </p:pic>
      <p:pic>
        <p:nvPicPr>
          <p:cNvPr id="1026" name="Picture 2" descr="https://www.tractica.com/wp-content/uploads/2015/08/amazon-prime-ai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463" y="414338"/>
            <a:ext cx="3114675" cy="1028701"/>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a:xfrm rot="20760000">
            <a:off x="9344225" y="3436390"/>
            <a:ext cx="338328" cy="9144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17640000">
            <a:off x="10419702" y="2804563"/>
            <a:ext cx="340220" cy="9144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1164" y="2232503"/>
            <a:ext cx="3397670" cy="1938992"/>
          </a:xfrm>
          <a:prstGeom prst="rect">
            <a:avLst/>
          </a:prstGeom>
          <a:noFill/>
        </p:spPr>
        <p:txBody>
          <a:bodyPr wrap="square" rtlCol="0">
            <a:spAutoFit/>
          </a:bodyPr>
          <a:lstStyle/>
          <a:p>
            <a:pPr marL="285750" indent="-285750">
              <a:buFont typeface="Arial" panose="020B0604020202020204" pitchFamily="34" charset="0"/>
              <a:buChar char="•"/>
            </a:pPr>
            <a:r>
              <a:rPr lang="en-US" sz="4000" dirty="0" smtClean="0">
                <a:solidFill>
                  <a:schemeClr val="accent1"/>
                </a:solidFill>
              </a:rPr>
              <a:t>Intrusion</a:t>
            </a:r>
          </a:p>
          <a:p>
            <a:endParaRPr lang="en-US" sz="4000" dirty="0" smtClean="0">
              <a:solidFill>
                <a:schemeClr val="accent1"/>
              </a:solidFill>
            </a:endParaRPr>
          </a:p>
          <a:p>
            <a:pPr marL="285750" indent="-285750">
              <a:buFont typeface="Arial" panose="020B0604020202020204" pitchFamily="34" charset="0"/>
              <a:buChar char="•"/>
            </a:pPr>
            <a:r>
              <a:rPr lang="en-US" sz="4000" dirty="0" smtClean="0">
                <a:solidFill>
                  <a:schemeClr val="accent1"/>
                </a:solidFill>
              </a:rPr>
              <a:t>Bugged code</a:t>
            </a:r>
            <a:endParaRPr lang="en-US" sz="4000" dirty="0">
              <a:solidFill>
                <a:schemeClr val="accent1"/>
              </a:solidFill>
            </a:endParaRPr>
          </a:p>
        </p:txBody>
      </p:sp>
    </p:spTree>
    <p:extLst>
      <p:ext uri="{BB962C8B-B14F-4D97-AF65-F5344CB8AC3E}">
        <p14:creationId xmlns:p14="http://schemas.microsoft.com/office/powerpoint/2010/main" val="37758670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820" y="737937"/>
            <a:ext cx="4074696" cy="4862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6200" b="1" dirty="0" smtClean="0"/>
              <a:t>D</a:t>
            </a:r>
            <a:r>
              <a:rPr lang="en-US" sz="6200" dirty="0" smtClean="0"/>
              <a:t>rone</a:t>
            </a:r>
          </a:p>
          <a:p>
            <a:r>
              <a:rPr lang="en-US" sz="6200" b="1" dirty="0" smtClean="0"/>
              <a:t>R</a:t>
            </a:r>
            <a:r>
              <a:rPr lang="en-US" sz="6200" dirty="0" smtClean="0"/>
              <a:t>ecognition</a:t>
            </a:r>
          </a:p>
          <a:p>
            <a:r>
              <a:rPr lang="en-US" sz="6200" b="1" dirty="0"/>
              <a:t>a</a:t>
            </a:r>
            <a:r>
              <a:rPr lang="en-US" sz="6200" dirty="0" smtClean="0"/>
              <a:t>nd</a:t>
            </a:r>
          </a:p>
          <a:p>
            <a:r>
              <a:rPr lang="en-US" sz="6200" b="1" dirty="0" smtClean="0"/>
              <a:t>T</a:t>
            </a:r>
            <a:r>
              <a:rPr lang="en-US" sz="6200" dirty="0" smtClean="0"/>
              <a:t>racking</a:t>
            </a:r>
          </a:p>
          <a:p>
            <a:r>
              <a:rPr lang="en-US" sz="6200" b="1" dirty="0" smtClean="0"/>
              <a:t>S</a:t>
            </a:r>
            <a:r>
              <a:rPr lang="en-US" sz="6200" dirty="0" smtClean="0"/>
              <a:t>uite</a:t>
            </a:r>
          </a:p>
        </p:txBody>
      </p:sp>
      <p:pic>
        <p:nvPicPr>
          <p:cNvPr id="2052" name="Picture 4" descr="http://api.ning.com/files/7AvgqgLRyYk9*RZrtyrthng5wpvyNXKWxBR993-3s*lvKnSHxBIyhsk7A0RD1S3h0LzTYCc5VOfia0M1btnwxA9D*kK*hinK/droneic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979" y="811182"/>
            <a:ext cx="7546206" cy="47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046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How it Works</a:t>
            </a:r>
            <a:endParaRPr lang="en-US" dirty="0"/>
          </a:p>
        </p:txBody>
      </p:sp>
      <p:graphicFrame>
        <p:nvGraphicFramePr>
          <p:cNvPr id="9" name="Content Placeholder 3"/>
          <p:cNvGraphicFramePr>
            <a:graphicFrameLocks noGrp="1"/>
          </p:cNvGraphicFramePr>
          <p:nvPr>
            <p:ph sz="half" idx="1"/>
            <p:extLst>
              <p:ext uri="{D42A27DB-BD31-4B8C-83A1-F6EECF244321}">
                <p14:modId xmlns:p14="http://schemas.microsoft.com/office/powerpoint/2010/main" val="3775049704"/>
              </p:ext>
            </p:extLst>
          </p:nvPr>
        </p:nvGraphicFramePr>
        <p:xfrm>
          <a:off x="1096963" y="1846263"/>
          <a:ext cx="4347873"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5638800" y="1845735"/>
            <a:ext cx="5516880" cy="4137660"/>
          </a:xfrm>
          <a:prstGeom prst="rect">
            <a:avLst/>
          </a:prstGeom>
        </p:spPr>
      </p:pic>
      <p:cxnSp>
        <p:nvCxnSpPr>
          <p:cNvPr id="5" name="Straight Arrow Connector 4"/>
          <p:cNvCxnSpPr/>
          <p:nvPr/>
        </p:nvCxnSpPr>
        <p:spPr>
          <a:xfrm>
            <a:off x="8257309" y="4752109"/>
            <a:ext cx="1371600" cy="51261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title="Y axis"/>
          <p:cNvCxnSpPr/>
          <p:nvPr/>
        </p:nvCxnSpPr>
        <p:spPr>
          <a:xfrm flipH="1" flipV="1">
            <a:off x="8215745" y="3131127"/>
            <a:ext cx="27710" cy="160712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954982" y="4738255"/>
            <a:ext cx="1288473" cy="5264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373091" y="2651760"/>
            <a:ext cx="365760" cy="365760"/>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363200" y="2563091"/>
            <a:ext cx="365760" cy="365760"/>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610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ntmstat.com/vectors/3D-box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17" y="648665"/>
            <a:ext cx="5012774" cy="49476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3408911" y="2188223"/>
            <a:ext cx="700709" cy="83488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623111" y="3102623"/>
            <a:ext cx="1374843" cy="1987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094102" y="3023109"/>
            <a:ext cx="218661" cy="1987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203432" y="3399183"/>
            <a:ext cx="0" cy="99391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09620" y="1814945"/>
            <a:ext cx="296125" cy="373278"/>
          </a:xfrm>
          <a:prstGeom prst="rect">
            <a:avLst/>
          </a:prstGeom>
          <a:noFill/>
        </p:spPr>
        <p:txBody>
          <a:bodyPr wrap="square" rtlCol="0">
            <a:spAutoFit/>
          </a:bodyPr>
          <a:lstStyle/>
          <a:p>
            <a:r>
              <a:rPr lang="en-US" dirty="0" smtClean="0"/>
              <a:t>C</a:t>
            </a:r>
            <a:endParaRPr lang="en-US" dirty="0"/>
          </a:p>
        </p:txBody>
      </p:sp>
      <p:sp>
        <p:nvSpPr>
          <p:cNvPr id="18" name="TextBox 17"/>
          <p:cNvSpPr txBox="1"/>
          <p:nvPr/>
        </p:nvSpPr>
        <p:spPr>
          <a:xfrm>
            <a:off x="1321806" y="2729345"/>
            <a:ext cx="296125" cy="373278"/>
          </a:xfrm>
          <a:prstGeom prst="rect">
            <a:avLst/>
          </a:prstGeom>
          <a:noFill/>
        </p:spPr>
        <p:txBody>
          <a:bodyPr wrap="square" rtlCol="0">
            <a:spAutoFit/>
          </a:bodyPr>
          <a:lstStyle/>
          <a:p>
            <a:r>
              <a:rPr lang="en-US" dirty="0" smtClean="0"/>
              <a:t>C</a:t>
            </a:r>
            <a:endParaRPr lang="en-US" dirty="0"/>
          </a:p>
        </p:txBody>
      </p:sp>
      <p:graphicFrame>
        <p:nvGraphicFramePr>
          <p:cNvPr id="17" name="Diagram 16"/>
          <p:cNvGraphicFramePr/>
          <p:nvPr>
            <p:extLst>
              <p:ext uri="{D42A27DB-BD31-4B8C-83A1-F6EECF244321}">
                <p14:modId xmlns:p14="http://schemas.microsoft.com/office/powerpoint/2010/main" val="2972260528"/>
              </p:ext>
            </p:extLst>
          </p:nvPr>
        </p:nvGraphicFramePr>
        <p:xfrm>
          <a:off x="5751727" y="891532"/>
          <a:ext cx="5927655" cy="4704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8046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00" dirty="0" smtClean="0"/>
              <a:t>The Setup</a:t>
            </a:r>
            <a:endParaRPr lang="en-US" sz="4500" dirty="0"/>
          </a:p>
        </p:txBody>
      </p:sp>
      <p:sp>
        <p:nvSpPr>
          <p:cNvPr id="4" name="Text Placeholder 3"/>
          <p:cNvSpPr>
            <a:spLocks noGrp="1"/>
          </p:cNvSpPr>
          <p:nvPr>
            <p:ph type="body" sz="half" idx="2"/>
          </p:nvPr>
        </p:nvSpPr>
        <p:spPr/>
        <p:txBody>
          <a:bodyPr/>
          <a:lstStyle/>
          <a:p>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 y="0"/>
            <a:ext cx="6667499" cy="4975746"/>
          </a:xfrm>
          <a:prstGeom prst="rect">
            <a:avLst/>
          </a:prstGeom>
        </p:spPr>
      </p:pic>
      <p:pic>
        <p:nvPicPr>
          <p:cNvPr id="24" name="Picture Placeholder 23"/>
          <p:cNvPicPr>
            <a:picLocks noGrp="1" noChangeAspect="1"/>
          </p:cNvPicPr>
          <p:nvPr>
            <p:ph type="pic" idx="1"/>
          </p:nvPr>
        </p:nvPicPr>
        <p:blipFill>
          <a:blip r:embed="rId2">
            <a:extLst>
              <a:ext uri="{28A0092B-C50C-407E-A947-70E740481C1C}">
                <a14:useLocalDpi xmlns:a14="http://schemas.microsoft.com/office/drawing/2010/main" val="0"/>
              </a:ext>
            </a:extLst>
          </a:blip>
          <a:srcRect t="22991" b="22991"/>
          <a:stretch>
            <a:fillRect/>
          </a:stretch>
        </p:blipFill>
        <p:spPr>
          <a:xfrm>
            <a:off x="831056" y="7316268"/>
            <a:ext cx="14039850" cy="5660024"/>
          </a:xfr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465" y="517551"/>
            <a:ext cx="2657475" cy="4048125"/>
          </a:xfrm>
          <a:prstGeom prst="rect">
            <a:avLst/>
          </a:prstGeom>
        </p:spPr>
      </p:pic>
      <p:sp>
        <p:nvSpPr>
          <p:cNvPr id="26" name="Rectangle 25"/>
          <p:cNvSpPr/>
          <p:nvPr/>
        </p:nvSpPr>
        <p:spPr>
          <a:xfrm>
            <a:off x="6038850" y="4267200"/>
            <a:ext cx="1076325" cy="190500"/>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476576">
            <a:off x="7032083" y="3423669"/>
            <a:ext cx="1637797" cy="592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696325" y="2825687"/>
            <a:ext cx="2685351" cy="422614"/>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880348" y="2810104"/>
            <a:ext cx="2106667" cy="461665"/>
          </a:xfrm>
          <a:prstGeom prst="rect">
            <a:avLst/>
          </a:prstGeom>
          <a:noFill/>
        </p:spPr>
        <p:txBody>
          <a:bodyPr wrap="none" rtlCol="0">
            <a:spAutoFit/>
          </a:bodyPr>
          <a:lstStyle/>
          <a:p>
            <a:r>
              <a:rPr lang="en-US" sz="2400" dirty="0" smtClean="0"/>
              <a:t>1.48, 1.80, 2.05</a:t>
            </a:r>
            <a:endParaRPr lang="en-US" sz="2400" dirty="0"/>
          </a:p>
        </p:txBody>
      </p:sp>
    </p:spTree>
    <p:extLst>
      <p:ext uri="{BB962C8B-B14F-4D97-AF65-F5344CB8AC3E}">
        <p14:creationId xmlns:p14="http://schemas.microsoft.com/office/powerpoint/2010/main" val="24157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smtClean="0"/>
              <a:t>Runtime</a:t>
            </a:r>
            <a:endParaRPr lang="en-US" sz="4500" dirty="0"/>
          </a:p>
        </p:txBody>
      </p:sp>
      <p:sp>
        <p:nvSpPr>
          <p:cNvPr id="12" name="Text Placeholder 11"/>
          <p:cNvSpPr>
            <a:spLocks noGrp="1"/>
          </p:cNvSpPr>
          <p:nvPr>
            <p:ph type="body" sz="half" idx="2"/>
          </p:nvPr>
        </p:nvSpPr>
        <p:spPr/>
        <p:txBody>
          <a:bodyPr/>
          <a:lstStyle/>
          <a:p>
            <a:endParaRPr lang="en-US"/>
          </a:p>
        </p:txBody>
      </p:sp>
      <p:pic>
        <p:nvPicPr>
          <p:cNvPr id="15" name="demo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5638" b="10133"/>
          <a:stretch/>
        </p:blipFill>
        <p:spPr>
          <a:xfrm>
            <a:off x="0" y="0"/>
            <a:ext cx="12192000" cy="6854825"/>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7019925"/>
          </a:xfrm>
          <a:prstGeom prst="rect">
            <a:avLst/>
          </a:prstGeom>
        </p:spPr>
      </p:pic>
      <p:sp>
        <p:nvSpPr>
          <p:cNvPr id="18" name="Rectangle 17"/>
          <p:cNvSpPr/>
          <p:nvPr/>
        </p:nvSpPr>
        <p:spPr>
          <a:xfrm>
            <a:off x="446405" y="5730622"/>
            <a:ext cx="1301750" cy="209550"/>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8702057">
            <a:off x="1608395" y="4470639"/>
            <a:ext cx="1790752" cy="87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267526" y="3425394"/>
            <a:ext cx="2803074" cy="600475"/>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1.38, 1.65, 2.61</a:t>
            </a:r>
            <a:endParaRPr lang="en-US" sz="2400" dirty="0">
              <a:solidFill>
                <a:schemeClr val="tx1"/>
              </a:solidFill>
            </a:endParaRPr>
          </a:p>
        </p:txBody>
      </p:sp>
      <p:sp>
        <p:nvSpPr>
          <p:cNvPr id="23" name="Rectangle 22"/>
          <p:cNvSpPr/>
          <p:nvPr/>
        </p:nvSpPr>
        <p:spPr>
          <a:xfrm>
            <a:off x="3864324" y="811639"/>
            <a:ext cx="3196876" cy="645666"/>
          </a:xfrm>
          <a:prstGeom prst="rect">
            <a:avLst/>
          </a:pr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Setup: 1.48, 1.80, 2.05</a:t>
            </a:r>
            <a:endParaRPr lang="en-US" sz="2400" dirty="0">
              <a:solidFill>
                <a:schemeClr val="tx1"/>
              </a:solidFill>
            </a:endParaRPr>
          </a:p>
        </p:txBody>
      </p:sp>
      <p:sp>
        <p:nvSpPr>
          <p:cNvPr id="24" name="TextBox 23"/>
          <p:cNvSpPr txBox="1"/>
          <p:nvPr/>
        </p:nvSpPr>
        <p:spPr>
          <a:xfrm>
            <a:off x="4318000" y="2056401"/>
            <a:ext cx="2743200" cy="769441"/>
          </a:xfrm>
          <a:prstGeom prst="rect">
            <a:avLst/>
          </a:prstGeom>
          <a:noFill/>
        </p:spPr>
        <p:txBody>
          <a:bodyPr wrap="square" rtlCol="0">
            <a:spAutoFit/>
          </a:bodyPr>
          <a:lstStyle/>
          <a:p>
            <a:r>
              <a:rPr lang="en-US" sz="4400" dirty="0" smtClean="0">
                <a:solidFill>
                  <a:schemeClr val="accent1"/>
                </a:solidFill>
              </a:rPr>
              <a:t>Match!</a:t>
            </a:r>
            <a:endParaRPr lang="en-US" sz="4400" dirty="0">
              <a:solidFill>
                <a:schemeClr val="accent1"/>
              </a:solidFill>
            </a:endParaRPr>
          </a:p>
        </p:txBody>
      </p:sp>
      <p:cxnSp>
        <p:nvCxnSpPr>
          <p:cNvPr id="26" name="Straight Connector 25"/>
          <p:cNvCxnSpPr/>
          <p:nvPr/>
        </p:nvCxnSpPr>
        <p:spPr>
          <a:xfrm flipV="1">
            <a:off x="4876800" y="2716992"/>
            <a:ext cx="266700" cy="589383"/>
          </a:xfrm>
          <a:prstGeom prst="line">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334000" y="1522084"/>
            <a:ext cx="262112" cy="684496"/>
          </a:xfrm>
          <a:prstGeom prst="line">
            <a:avLst/>
          </a:prstGeom>
          <a:ln w="31750">
            <a:headEnd type="triangle" w="lg" len="lg"/>
            <a:tailE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50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1"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53" presetClass="entr" presetSubtype="16"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5"/>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15"/>
                                        </p:tgtEl>
                                      </p:cBhvr>
                                    </p:cmd>
                                  </p:childTnLst>
                                </p:cTn>
                              </p:par>
                            </p:childTnLst>
                          </p:cTn>
                        </p:par>
                      </p:childTnLst>
                    </p:cTn>
                  </p:par>
                </p:childTnLst>
              </p:cTn>
              <p:nextCondLst>
                <p:cond evt="onClick" delay="0">
                  <p:tgtEl>
                    <p:spTgt spid="15"/>
                  </p:tgtEl>
                </p:cond>
              </p:nextCondLst>
            </p:seq>
            <p:video>
              <p:cMediaNode vol="80000">
                <p:cTn id="44" fill="hold" display="0">
                  <p:stCondLst>
                    <p:cond delay="indefinite"/>
                  </p:stCondLst>
                </p:cTn>
                <p:tgtEl>
                  <p:spTgt spid="15"/>
                </p:tgtEl>
              </p:cMediaNode>
            </p:video>
          </p:childTnLst>
        </p:cTn>
      </p:par>
    </p:tnLst>
    <p:bldLst>
      <p:bldP spid="18" grpId="0" animBg="1"/>
      <p:bldP spid="19" grpId="0" animBg="1"/>
      <p:bldP spid="20" grpId="0" animBg="1"/>
      <p:bldP spid="23" grpId="1"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799" y="0"/>
            <a:ext cx="10058400" cy="1450757"/>
          </a:xfrm>
        </p:spPr>
        <p:txBody>
          <a:bodyPr/>
          <a:lstStyle/>
          <a:p>
            <a:r>
              <a:rPr lang="en-US" dirty="0" smtClean="0"/>
              <a:t>A Complete System</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22282300"/>
              </p:ext>
            </p:extLst>
          </p:nvPr>
        </p:nvGraphicFramePr>
        <p:xfrm>
          <a:off x="0" y="1846263"/>
          <a:ext cx="12191999"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4563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779</TotalTime>
  <Words>322</Words>
  <Application>Microsoft Office PowerPoint</Application>
  <PresentationFormat>Widescreen</PresentationFormat>
  <Paragraphs>52</Paragraphs>
  <Slides>10</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Retrospect</vt:lpstr>
      <vt:lpstr>DRaTS</vt:lpstr>
      <vt:lpstr>Amazon Prime Air</vt:lpstr>
      <vt:lpstr>PowerPoint Presentation</vt:lpstr>
      <vt:lpstr>PowerPoint Presentation</vt:lpstr>
      <vt:lpstr>How it Works</vt:lpstr>
      <vt:lpstr>PowerPoint Presentation</vt:lpstr>
      <vt:lpstr>The Setup</vt:lpstr>
      <vt:lpstr>Runtime</vt:lpstr>
      <vt:lpstr>A Complete System</vt:lpstr>
      <vt:lpstr>Other Applications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DRaTS</dc:title>
  <dc:creator>Christoph von Braun</dc:creator>
  <cp:lastModifiedBy>Christoph von Braun</cp:lastModifiedBy>
  <cp:revision>50</cp:revision>
  <dcterms:created xsi:type="dcterms:W3CDTF">2016-02-06T20:17:34Z</dcterms:created>
  <dcterms:modified xsi:type="dcterms:W3CDTF">2016-04-06T02:53:01Z</dcterms:modified>
</cp:coreProperties>
</file>